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-58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1/13/16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1/13/16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1/13/16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1/13/16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1/13/16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utoledo.edu/financialaid/forms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toledo.edu/financialaid/scholarships/searc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FAFSA and LOANS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Common myths and questions regarding aid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1202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make too much money…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Why should you still file?</a:t>
            </a:r>
          </a:p>
          <a:p>
            <a:r>
              <a:rPr lang="en-US" sz="2800" dirty="0" smtClean="0"/>
              <a:t>Benefits and Awards</a:t>
            </a:r>
          </a:p>
          <a:p>
            <a:r>
              <a:rPr lang="en-US" sz="2800" dirty="0" smtClean="0"/>
              <a:t>Departmental Scholarships</a:t>
            </a:r>
          </a:p>
          <a:p>
            <a:r>
              <a:rPr lang="en-US" sz="2800" dirty="0" smtClean="0"/>
              <a:t>Additional Loans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3134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Beating Verification!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Monitor emails and flag all financial aid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Stay in touch with admission counselors</a:t>
            </a:r>
          </a:p>
          <a:p>
            <a:r>
              <a:rPr lang="en-US" sz="2800" dirty="0" smtClean="0"/>
              <a:t>LINK TAXES TO FAFSA</a:t>
            </a:r>
          </a:p>
          <a:p>
            <a:r>
              <a:rPr lang="en-US" sz="2800" dirty="0" smtClean="0"/>
              <a:t>Most verification forms are available on the website of the institution</a:t>
            </a:r>
          </a:p>
          <a:p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www.utoledo.edu/financialaid/forms.html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4813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Loan or Not to Loan?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Different federal loans available (Perkins, Parent Plus, Direct, Etc.)</a:t>
            </a:r>
          </a:p>
          <a:p>
            <a:r>
              <a:rPr lang="en-US" sz="2800" dirty="0" smtClean="0"/>
              <a:t>Check the interest rate for all loans you are considering</a:t>
            </a:r>
          </a:p>
          <a:p>
            <a:r>
              <a:rPr lang="en-US" sz="2800" dirty="0" smtClean="0"/>
              <a:t>Sub vs. </a:t>
            </a:r>
            <a:r>
              <a:rPr lang="en-US" sz="2800" dirty="0" err="1" smtClean="0"/>
              <a:t>Unsub</a:t>
            </a:r>
            <a:endParaRPr lang="en-US" sz="2800" dirty="0" smtClean="0"/>
          </a:p>
          <a:p>
            <a:r>
              <a:rPr lang="en-US" sz="2800" dirty="0" smtClean="0"/>
              <a:t>Parent Plus loan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98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Scholarships for My College Student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Check local non-profit organizations</a:t>
            </a:r>
          </a:p>
          <a:p>
            <a:r>
              <a:rPr lang="en-US" sz="2800" dirty="0" smtClean="0"/>
              <a:t>Check the institution’s website for a scholarship search</a:t>
            </a:r>
          </a:p>
          <a:p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www.utoledo.edu/financialaid/scholarships/search</a:t>
            </a:r>
            <a:endParaRPr lang="en-US" sz="2800" dirty="0" smtClean="0"/>
          </a:p>
          <a:p>
            <a:r>
              <a:rPr lang="en-US" sz="2800" dirty="0" smtClean="0"/>
              <a:t>Parent’s employers </a:t>
            </a:r>
          </a:p>
          <a:p>
            <a:r>
              <a:rPr lang="en-US" sz="2800" dirty="0" smtClean="0"/>
              <a:t>School </a:t>
            </a:r>
          </a:p>
          <a:p>
            <a:r>
              <a:rPr lang="en-US" sz="2800" dirty="0" smtClean="0"/>
              <a:t>Departments/Academic Colleges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5475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20</TotalTime>
  <Words>144</Words>
  <Application>Microsoft Macintosh PowerPoint</Application>
  <PresentationFormat>Custom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Quotable</vt:lpstr>
      <vt:lpstr>FAFSA and LOANS</vt:lpstr>
      <vt:lpstr>I make too much money…</vt:lpstr>
      <vt:lpstr>Beating Verification!</vt:lpstr>
      <vt:lpstr>To Loan or Not to Loan?</vt:lpstr>
      <vt:lpstr>Scholarships for My College Student</vt:lpstr>
    </vt:vector>
  </TitlesOfParts>
  <Company>The University of Toledo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FAFSA and LOANS</dc:title>
  <dc:creator>Hood, Nichole Marie</dc:creator>
  <cp:lastModifiedBy>AAPS Information Technology Department</cp:lastModifiedBy>
  <cp:revision>4</cp:revision>
  <dcterms:created xsi:type="dcterms:W3CDTF">2015-09-14T15:20:12Z</dcterms:created>
  <dcterms:modified xsi:type="dcterms:W3CDTF">2016-01-13T16:33:30Z</dcterms:modified>
</cp:coreProperties>
</file>