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54" r:id="rId2"/>
    <p:sldMasterId id="2147483666" r:id="rId3"/>
  </p:sldMasterIdLst>
  <p:notesMasterIdLst>
    <p:notesMasterId r:id="rId14"/>
  </p:notesMasterIdLst>
  <p:sldIdLst>
    <p:sldId id="256" r:id="rId4"/>
    <p:sldId id="257" r:id="rId5"/>
    <p:sldId id="259" r:id="rId6"/>
    <p:sldId id="260" r:id="rId7"/>
    <p:sldId id="258" r:id="rId8"/>
    <p:sldId id="268" r:id="rId9"/>
    <p:sldId id="272" r:id="rId10"/>
    <p:sldId id="287" r:id="rId11"/>
    <p:sldId id="270" r:id="rId12"/>
    <p:sldId id="286" r:id="rId1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MS PGothic" pitchFamily="34" charset="-128"/>
        <a:cs typeface="+mn-cs"/>
      </a:defRPr>
    </a:lvl5pPr>
    <a:lvl6pPr marL="2286000" algn="l" defTabSz="914400" rtl="0" eaLnBrk="1" latinLnBrk="0" hangingPunct="1">
      <a:defRPr sz="2400" kern="1200">
        <a:solidFill>
          <a:schemeClr val="tx1"/>
        </a:solidFill>
        <a:latin typeface="Arial" charset="0"/>
        <a:ea typeface="MS PGothic" pitchFamily="34" charset="-128"/>
        <a:cs typeface="+mn-cs"/>
      </a:defRPr>
    </a:lvl6pPr>
    <a:lvl7pPr marL="2743200" algn="l" defTabSz="914400" rtl="0" eaLnBrk="1" latinLnBrk="0" hangingPunct="1">
      <a:defRPr sz="2400" kern="1200">
        <a:solidFill>
          <a:schemeClr val="tx1"/>
        </a:solidFill>
        <a:latin typeface="Arial" charset="0"/>
        <a:ea typeface="MS PGothic" pitchFamily="34" charset="-128"/>
        <a:cs typeface="+mn-cs"/>
      </a:defRPr>
    </a:lvl7pPr>
    <a:lvl8pPr marL="3200400" algn="l" defTabSz="914400" rtl="0" eaLnBrk="1" latinLnBrk="0" hangingPunct="1">
      <a:defRPr sz="2400" kern="1200">
        <a:solidFill>
          <a:schemeClr val="tx1"/>
        </a:solidFill>
        <a:latin typeface="Arial" charset="0"/>
        <a:ea typeface="MS PGothic" pitchFamily="34" charset="-128"/>
        <a:cs typeface="+mn-cs"/>
      </a:defRPr>
    </a:lvl8pPr>
    <a:lvl9pPr marL="3657600" algn="l" defTabSz="914400" rtl="0" eaLnBrk="1" latinLnBrk="0" hangingPunct="1">
      <a:defRPr sz="2400" kern="1200">
        <a:solidFill>
          <a:schemeClr val="tx1"/>
        </a:solidFill>
        <a:latin typeface="Arial" charset="0"/>
        <a:ea typeface="MS PGothic"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081D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00" autoAdjust="0"/>
  </p:normalViewPr>
  <p:slideViewPr>
    <p:cSldViewPr>
      <p:cViewPr varScale="1">
        <p:scale>
          <a:sx n="84" d="100"/>
          <a:sy n="84" d="100"/>
        </p:scale>
        <p:origin x="-180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dirty="0"/>
          </a:p>
        </p:txBody>
      </p:sp>
      <p:sp>
        <p:nvSpPr>
          <p:cNvPr id="122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dirty="0"/>
          </a:p>
        </p:txBody>
      </p:sp>
      <p:sp>
        <p:nvSpPr>
          <p:cNvPr id="122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22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2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dirty="0"/>
          </a:p>
        </p:txBody>
      </p:sp>
      <p:sp>
        <p:nvSpPr>
          <p:cNvPr id="122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7B38F7E-3F46-4CB9-ABF9-6373C54078BD}" type="slidenum">
              <a:rPr lang="en-US"/>
              <a:pPr/>
              <a:t>‹#›</a:t>
            </a:fld>
            <a:endParaRPr lang="en-US" dirty="0"/>
          </a:p>
        </p:txBody>
      </p:sp>
    </p:spTree>
    <p:extLst>
      <p:ext uri="{BB962C8B-B14F-4D97-AF65-F5344CB8AC3E}">
        <p14:creationId xmlns:p14="http://schemas.microsoft.com/office/powerpoint/2010/main" val="34441581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S PGothic" pitchFamily="34" charset="-128"/>
        <a:cs typeface="+mn-cs"/>
      </a:defRPr>
    </a:lvl1pPr>
    <a:lvl2pPr marL="457200" algn="l" rtl="0" fontAlgn="base">
      <a:spcBef>
        <a:spcPct val="30000"/>
      </a:spcBef>
      <a:spcAft>
        <a:spcPct val="0"/>
      </a:spcAft>
      <a:defRPr sz="1200" kern="1200">
        <a:solidFill>
          <a:schemeClr val="tx1"/>
        </a:solidFill>
        <a:latin typeface="Arial" charset="0"/>
        <a:ea typeface="MS PGothic" pitchFamily="34" charset="-128"/>
        <a:cs typeface="+mn-cs"/>
      </a:defRPr>
    </a:lvl2pPr>
    <a:lvl3pPr marL="914400" algn="l" rtl="0" fontAlgn="base">
      <a:spcBef>
        <a:spcPct val="30000"/>
      </a:spcBef>
      <a:spcAft>
        <a:spcPct val="0"/>
      </a:spcAft>
      <a:defRPr sz="1200" kern="1200">
        <a:solidFill>
          <a:schemeClr val="tx1"/>
        </a:solidFill>
        <a:latin typeface="Arial" charset="0"/>
        <a:ea typeface="MS PGothic" pitchFamily="34" charset="-128"/>
        <a:cs typeface="+mn-cs"/>
      </a:defRPr>
    </a:lvl3pPr>
    <a:lvl4pPr marL="1371600" algn="l" rtl="0" fontAlgn="base">
      <a:spcBef>
        <a:spcPct val="30000"/>
      </a:spcBef>
      <a:spcAft>
        <a:spcPct val="0"/>
      </a:spcAft>
      <a:defRPr sz="1200" kern="1200">
        <a:solidFill>
          <a:schemeClr val="tx1"/>
        </a:solidFill>
        <a:latin typeface="Arial" charset="0"/>
        <a:ea typeface="MS PGothic" pitchFamily="34" charset="-128"/>
        <a:cs typeface="+mn-cs"/>
      </a:defRPr>
    </a:lvl4pPr>
    <a:lvl5pPr marL="1828800" algn="l" rtl="0" fontAlgn="base">
      <a:spcBef>
        <a:spcPct val="30000"/>
      </a:spcBef>
      <a:spcAft>
        <a:spcPct val="0"/>
      </a:spcAft>
      <a:defRPr sz="1200" kern="1200">
        <a:solidFill>
          <a:schemeClr val="tx1"/>
        </a:solidFill>
        <a:latin typeface="Arial"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67E7D6-8E4D-40F7-BB36-470B7B2FC620}" type="slidenum">
              <a:rPr lang="en-US"/>
              <a:pPr/>
              <a:t>1</a:t>
            </a:fld>
            <a:endParaRPr lang="en-US" dirty="0"/>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283957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FF6D02-A649-4424-9A46-FA59D41BA1B5}" type="slidenum">
              <a:rPr lang="en-US"/>
              <a:pPr/>
              <a:t>2</a:t>
            </a:fld>
            <a:endParaRPr lang="en-US" dirty="0"/>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2425144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AE40E8B-D536-4A4D-94B1-22317F49A1BA}" type="slidenum">
              <a:rPr lang="en-US" altLang="en-US">
                <a:solidFill>
                  <a:prstClr val="white"/>
                </a:solidFill>
              </a:rPr>
              <a:pPr/>
              <a:t>6</a:t>
            </a:fld>
            <a:endParaRPr lang="en-US" altLang="en-US" dirty="0">
              <a:solidFill>
                <a:prstClr val="white"/>
              </a:solidFill>
            </a:endParaRPr>
          </a:p>
        </p:txBody>
      </p:sp>
      <p:sp>
        <p:nvSpPr>
          <p:cNvPr id="6145" name="Rectangle 1"/>
          <p:cNvSpPr txBox="1">
            <a:spLocks noGrp="1" noRot="1" noChangeAspect="1" noChangeArrowheads="1"/>
          </p:cNvSpPr>
          <p:nvPr>
            <p:ph type="sldImg"/>
          </p:nvPr>
        </p:nvSpPr>
        <p:spPr bwMode="auto">
          <a:xfrm>
            <a:off x="1143000" y="693738"/>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6" name="Text Box 2"/>
          <p:cNvSpPr txBox="1">
            <a:spLocks noGrp="1" noChangeArrowheads="1"/>
          </p:cNvSpPr>
          <p:nvPr>
            <p:ph type="body" idx="1"/>
          </p:nvPr>
        </p:nvSpPr>
        <p:spPr bwMode="auto">
          <a:xfrm>
            <a:off x="686361" y="4342535"/>
            <a:ext cx="5485279" cy="74901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7124" rIns="0" bIns="0"/>
          <a:lstStyle/>
          <a:p>
            <a:pPr marL="193749" indent="-192324">
              <a:lnSpc>
                <a:spcPct val="93000"/>
              </a:lnSpc>
              <a:spcBef>
                <a:spcPct val="0"/>
              </a:spcBef>
              <a:tabLst>
                <a:tab pos="649628" algn="l"/>
                <a:tab pos="1299256" algn="l"/>
                <a:tab pos="1948884" algn="l"/>
                <a:tab pos="2598511" algn="l"/>
                <a:tab pos="3248139" algn="l"/>
                <a:tab pos="3897767" algn="l"/>
                <a:tab pos="4547395" algn="l"/>
                <a:tab pos="5197023" algn="l"/>
              </a:tabLst>
            </a:pPr>
            <a:r>
              <a:rPr lang="en-US" altLang="en-US" sz="800" dirty="0">
                <a:ea typeface="IPAMincho" charset="0"/>
                <a:cs typeface="IPAMincho" charset="0"/>
              </a:rPr>
              <a:t>Cumulative lifetime prevalence of major depressive disorder (MDD) by sex and severity.</a:t>
            </a:r>
          </a:p>
          <a:p>
            <a:pPr marL="193749" indent="-192324">
              <a:lnSpc>
                <a:spcPct val="93000"/>
              </a:lnSpc>
              <a:spcBef>
                <a:spcPct val="0"/>
              </a:spcBef>
              <a:tabLst>
                <a:tab pos="649628" algn="l"/>
                <a:tab pos="1299256" algn="l"/>
                <a:tab pos="1948884" algn="l"/>
                <a:tab pos="2598511" algn="l"/>
                <a:tab pos="3248139" algn="l"/>
                <a:tab pos="3897767" algn="l"/>
                <a:tab pos="4547395" algn="l"/>
                <a:tab pos="5197023" algn="l"/>
              </a:tabLst>
            </a:pPr>
            <a:endParaRPr lang="en-US" altLang="en-US" sz="1800" dirty="0">
              <a:ea typeface="IPAMincho" charset="0"/>
              <a:cs typeface="IPAMincho" charset="0"/>
            </a:endParaRPr>
          </a:p>
          <a:p>
            <a:pPr marL="193749" indent="-192324">
              <a:lnSpc>
                <a:spcPct val="93000"/>
              </a:lnSpc>
              <a:spcBef>
                <a:spcPct val="0"/>
              </a:spcBef>
              <a:tabLst>
                <a:tab pos="649628" algn="l"/>
                <a:tab pos="1299256" algn="l"/>
                <a:tab pos="1948884" algn="l"/>
                <a:tab pos="2598511" algn="l"/>
                <a:tab pos="3248139" algn="l"/>
                <a:tab pos="3897767" algn="l"/>
                <a:tab pos="4547395" algn="l"/>
                <a:tab pos="5197023" algn="l"/>
              </a:tabLst>
            </a:pPr>
            <a:endParaRPr lang="en-US" altLang="en-US" sz="1800" dirty="0">
              <a:ea typeface="IPAMincho" charset="0"/>
              <a:cs typeface="IPAMincho" charset="0"/>
            </a:endParaRPr>
          </a:p>
          <a:p>
            <a:pPr marL="193749" indent="-192324">
              <a:lnSpc>
                <a:spcPct val="93000"/>
              </a:lnSpc>
              <a:spcBef>
                <a:spcPct val="0"/>
              </a:spcBef>
              <a:tabLst>
                <a:tab pos="649628" algn="l"/>
                <a:tab pos="1299256" algn="l"/>
                <a:tab pos="1948884" algn="l"/>
                <a:tab pos="2598511" algn="l"/>
                <a:tab pos="3248139" algn="l"/>
                <a:tab pos="3897767" algn="l"/>
                <a:tab pos="4547395" algn="l"/>
                <a:tab pos="5197023" algn="l"/>
              </a:tabLst>
            </a:pPr>
            <a:endParaRPr lang="en-US" altLang="en-US" sz="800" dirty="0">
              <a:ea typeface="IPAMincho" charset="0"/>
              <a:cs typeface="IPAMincho" charset="0"/>
            </a:endParaRPr>
          </a:p>
        </p:txBody>
      </p:sp>
    </p:spTree>
    <p:extLst>
      <p:ext uri="{BB962C8B-B14F-4D97-AF65-F5344CB8AC3E}">
        <p14:creationId xmlns:p14="http://schemas.microsoft.com/office/powerpoint/2010/main" val="25380051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219" name="Rectangle 3"/>
          <p:cNvSpPr>
            <a:spLocks noGrp="1" noChangeArrowheads="1"/>
          </p:cNvSpPr>
          <p:nvPr>
            <p:ph type="ctrTitle"/>
          </p:nvPr>
        </p:nvSpPr>
        <p:spPr>
          <a:xfrm>
            <a:off x="1981200" y="2286000"/>
            <a:ext cx="6705600" cy="1143000"/>
          </a:xfrm>
        </p:spPr>
        <p:txBody>
          <a:bodyPr/>
          <a:lstStyle>
            <a:lvl1pPr>
              <a:defRPr/>
            </a:lvl1pPr>
          </a:lstStyle>
          <a:p>
            <a:r>
              <a:rPr lang="en-US"/>
              <a:t>Click to edit Master title style</a:t>
            </a:r>
          </a:p>
        </p:txBody>
      </p:sp>
      <p:sp>
        <p:nvSpPr>
          <p:cNvPr id="9220" name="Rectangle 4"/>
          <p:cNvSpPr>
            <a:spLocks noGrp="1" noChangeArrowheads="1"/>
          </p:cNvSpPr>
          <p:nvPr>
            <p:ph type="subTitle" idx="1"/>
          </p:nvPr>
        </p:nvSpPr>
        <p:spPr>
          <a:xfrm>
            <a:off x="1981200" y="3886200"/>
            <a:ext cx="6705600" cy="1752600"/>
          </a:xfrm>
        </p:spPr>
        <p:txBody>
          <a:bodyPr/>
          <a:lstStyle>
            <a:lvl1pPr marL="0" indent="0" algn="ctr">
              <a:buFontTx/>
              <a:buNone/>
              <a:defRPr sz="3000"/>
            </a:lvl1pPr>
          </a:lstStyle>
          <a:p>
            <a:r>
              <a:rPr lang="en-US"/>
              <a:t>Click to edit Master subtitle style</a:t>
            </a:r>
          </a:p>
        </p:txBody>
      </p:sp>
      <p:pic>
        <p:nvPicPr>
          <p:cNvPr id="5" name="Picture 4" descr="sidebar-no logo.png"/>
          <p:cNvPicPr>
            <a:picLocks noChangeAspect="1"/>
          </p:cNvPicPr>
          <p:nvPr userDrawn="1"/>
        </p:nvPicPr>
        <p:blipFill>
          <a:blip r:embed="rId2" cstate="print"/>
          <a:stretch>
            <a:fillRect/>
          </a:stretch>
        </p:blipFill>
        <p:spPr>
          <a:xfrm>
            <a:off x="-1" y="0"/>
            <a:ext cx="1764097" cy="6858000"/>
          </a:xfrm>
          <a:prstGeom prst="rect">
            <a:avLst/>
          </a:prstGeom>
        </p:spPr>
      </p:pic>
      <p:pic>
        <p:nvPicPr>
          <p:cNvPr id="6" name="Picture 7" descr="UM~~.png"/>
          <p:cNvPicPr>
            <a:picLocks noChangeAspect="1"/>
          </p:cNvPicPr>
          <p:nvPr userDrawn="1"/>
        </p:nvPicPr>
        <p:blipFill>
          <a:blip r:embed="rId3" cstate="print"/>
          <a:srcRect/>
          <a:stretch>
            <a:fillRect/>
          </a:stretch>
        </p:blipFill>
        <p:spPr bwMode="auto">
          <a:xfrm>
            <a:off x="-76200" y="304799"/>
            <a:ext cx="1946142" cy="1122446"/>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E6F9B8CD-342D-4579-98EC-A8FD6B7370E1}" type="datetimeFigureOut">
              <a:rPr lang="en-US" smtClean="0">
                <a:solidFill>
                  <a:srgbClr val="575F6D"/>
                </a:solidFill>
              </a:rPr>
              <a:pPr/>
              <a:t>3/22/17</a:t>
            </a:fld>
            <a:endParaRPr lang="en-US" dirty="0">
              <a:solidFill>
                <a:srgbClr val="575F6D"/>
              </a:solidFill>
            </a:endParaRPr>
          </a:p>
        </p:txBody>
      </p:sp>
      <p:sp>
        <p:nvSpPr>
          <p:cNvPr id="7" name="Slide Number Placeholder 6"/>
          <p:cNvSpPr>
            <a:spLocks noGrp="1"/>
          </p:cNvSpPr>
          <p:nvPr>
            <p:ph type="sldNum" sz="quarter" idx="11"/>
          </p:nvPr>
        </p:nvSpPr>
        <p:spPr/>
        <p:txBody>
          <a:bodyPr rtlCol="0"/>
          <a:lstStyle/>
          <a:p>
            <a:fld id="{2BBB5E19-F10A-4C2F-BF6F-11C513378A2E}" type="slidenum">
              <a:rPr lang="en-US" smtClean="0"/>
              <a:pPr/>
              <a:t>‹#›</a:t>
            </a:fld>
            <a:endParaRPr lang="en-US" dirty="0"/>
          </a:p>
        </p:txBody>
      </p:sp>
      <p:sp>
        <p:nvSpPr>
          <p:cNvPr id="8" name="Footer Placeholder 7"/>
          <p:cNvSpPr>
            <a:spLocks noGrp="1"/>
          </p:cNvSpPr>
          <p:nvPr>
            <p:ph type="ftr" sz="quarter" idx="12"/>
          </p:nvPr>
        </p:nvSpPr>
        <p:spPr/>
        <p:txBody>
          <a:bodyPr rtlCol="0"/>
          <a:lstStyle/>
          <a:p>
            <a:endParaRPr lang="en-US" dirty="0">
              <a:solidFill>
                <a:srgbClr val="575F6D"/>
              </a:solidFill>
            </a:endParaRPr>
          </a:p>
        </p:txBody>
      </p:sp>
    </p:spTree>
    <p:extLst>
      <p:ext uri="{BB962C8B-B14F-4D97-AF65-F5344CB8AC3E}">
        <p14:creationId xmlns:p14="http://schemas.microsoft.com/office/powerpoint/2010/main" val="2939653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F9B8CD-342D-4579-98EC-A8FD6B7370E1}" type="datetimeFigureOut">
              <a:rPr lang="en-US" smtClean="0">
                <a:solidFill>
                  <a:srgbClr val="575F6D"/>
                </a:solidFill>
              </a:rPr>
              <a:pPr/>
              <a:t>3/22/17</a:t>
            </a:fld>
            <a:endParaRPr lang="en-US" dirty="0">
              <a:solidFill>
                <a:srgbClr val="575F6D"/>
              </a:solidFill>
            </a:endParaRPr>
          </a:p>
        </p:txBody>
      </p:sp>
      <p:sp>
        <p:nvSpPr>
          <p:cNvPr id="3" name="Footer Placeholder 2"/>
          <p:cNvSpPr>
            <a:spLocks noGrp="1"/>
          </p:cNvSpPr>
          <p:nvPr>
            <p:ph type="ftr" sz="quarter" idx="11"/>
          </p:nvPr>
        </p:nvSpPr>
        <p:spPr/>
        <p:txBody>
          <a:bodyPr/>
          <a:lstStyle/>
          <a:p>
            <a:endParaRPr lang="en-US" dirty="0">
              <a:solidFill>
                <a:srgbClr val="575F6D"/>
              </a:solidFill>
            </a:endParaRPr>
          </a:p>
        </p:txBody>
      </p:sp>
      <p:sp>
        <p:nvSpPr>
          <p:cNvPr id="4" name="Slide Number Placeholder 3"/>
          <p:cNvSpPr>
            <a:spLocks noGrp="1"/>
          </p:cNvSpPr>
          <p:nvPr>
            <p:ph type="sldNum" sz="quarter" idx="12"/>
          </p:nvPr>
        </p:nvSpPr>
        <p:spPr/>
        <p:txBody>
          <a:bodyPr/>
          <a:lstStyle/>
          <a:p>
            <a:fld id="{2BBB5E19-F10A-4C2F-BF6F-11C513378A2E}" type="slidenum">
              <a:rPr lang="en-US" smtClean="0"/>
              <a:pPr/>
              <a:t>‹#›</a:t>
            </a:fld>
            <a:endParaRPr lang="en-US" dirty="0"/>
          </a:p>
        </p:txBody>
      </p:sp>
    </p:spTree>
    <p:extLst>
      <p:ext uri="{BB962C8B-B14F-4D97-AF65-F5344CB8AC3E}">
        <p14:creationId xmlns:p14="http://schemas.microsoft.com/office/powerpoint/2010/main" val="33324128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lang="en-US" sz="1800" dirty="0">
              <a:solidFill>
                <a:prstClr val="black"/>
              </a:solidFill>
              <a:latin typeface="Century Schoolbook"/>
              <a:ea typeface="+mn-ea"/>
            </a:endParaRPr>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lang="en-US" sz="1800" dirty="0">
              <a:solidFill>
                <a:prstClr val="black"/>
              </a:solidFill>
              <a:latin typeface="Century Schoolbook"/>
              <a:ea typeface="+mn-ea"/>
            </a:endParaRPr>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lang="en-US" sz="1800" dirty="0">
              <a:solidFill>
                <a:prstClr val="black"/>
              </a:solidFill>
              <a:latin typeface="Century Schoolbook"/>
              <a:ea typeface="+mn-ea"/>
            </a:endParaRPr>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lang="en-US" sz="1800" dirty="0">
              <a:solidFill>
                <a:prstClr val="black"/>
              </a:solidFill>
              <a:latin typeface="Century Schoolbook"/>
              <a:ea typeface="+mn-ea"/>
            </a:endParaRPr>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sz="1800" dirty="0">
              <a:solidFill>
                <a:prstClr val="white"/>
              </a:solidFill>
            </a:endParaRPr>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lang="en-US" sz="1800" dirty="0">
              <a:solidFill>
                <a:prstClr val="black"/>
              </a:solidFill>
              <a:latin typeface="Century Schoolbook"/>
              <a:ea typeface="+mn-ea"/>
            </a:endParaRPr>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sz="1800" dirty="0">
              <a:solidFill>
                <a:prstClr val="white"/>
              </a:solidFill>
            </a:endParaRPr>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E6F9B8CD-342D-4579-98EC-A8FD6B7370E1}" type="datetimeFigureOut">
              <a:rPr lang="en-US" smtClean="0">
                <a:solidFill>
                  <a:srgbClr val="575F6D"/>
                </a:solidFill>
              </a:rPr>
              <a:pPr/>
              <a:t>3/22/17</a:t>
            </a:fld>
            <a:endParaRPr lang="en-US" dirty="0">
              <a:solidFill>
                <a:srgbClr val="575F6D"/>
              </a:solidFill>
            </a:endParaRPr>
          </a:p>
        </p:txBody>
      </p:sp>
      <p:sp>
        <p:nvSpPr>
          <p:cNvPr id="22" name="Slide Number Placeholder 21"/>
          <p:cNvSpPr>
            <a:spLocks noGrp="1"/>
          </p:cNvSpPr>
          <p:nvPr>
            <p:ph type="sldNum" sz="quarter" idx="15"/>
          </p:nvPr>
        </p:nvSpPr>
        <p:spPr/>
        <p:txBody>
          <a:bodyPr rtlCol="0"/>
          <a:lstStyle/>
          <a:p>
            <a:fld id="{2BBB5E19-F10A-4C2F-BF6F-11C513378A2E}" type="slidenum">
              <a:rPr lang="en-US" smtClean="0"/>
              <a:pPr/>
              <a:t>‹#›</a:t>
            </a:fld>
            <a:endParaRPr lang="en-US" dirty="0"/>
          </a:p>
        </p:txBody>
      </p:sp>
      <p:sp>
        <p:nvSpPr>
          <p:cNvPr id="23" name="Footer Placeholder 22"/>
          <p:cNvSpPr>
            <a:spLocks noGrp="1"/>
          </p:cNvSpPr>
          <p:nvPr>
            <p:ph type="ftr" sz="quarter" idx="16"/>
          </p:nvPr>
        </p:nvSpPr>
        <p:spPr/>
        <p:txBody>
          <a:bodyPr rtlCol="0"/>
          <a:lstStyle/>
          <a:p>
            <a:endParaRPr lang="en-US" dirty="0">
              <a:solidFill>
                <a:srgbClr val="575F6D"/>
              </a:solidFill>
            </a:endParaRPr>
          </a:p>
        </p:txBody>
      </p:sp>
    </p:spTree>
    <p:extLst>
      <p:ext uri="{BB962C8B-B14F-4D97-AF65-F5344CB8AC3E}">
        <p14:creationId xmlns:p14="http://schemas.microsoft.com/office/powerpoint/2010/main" val="2006064111"/>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lang="en-US" sz="1800" dirty="0">
              <a:solidFill>
                <a:prstClr val="black"/>
              </a:solidFill>
              <a:latin typeface="Century Schoolbook"/>
              <a:ea typeface="+mn-ea"/>
            </a:endParaRPr>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sz="1800" dirty="0">
              <a:solidFill>
                <a:prstClr val="white"/>
              </a:solidFill>
            </a:endParaRPr>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lang="en-US" sz="1800" dirty="0">
              <a:solidFill>
                <a:prstClr val="black"/>
              </a:solidFill>
              <a:latin typeface="Century Schoolbook"/>
              <a:ea typeface="+mn-ea"/>
            </a:endParaRPr>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sz="1800" dirty="0">
              <a:solidFill>
                <a:prstClr val="white"/>
              </a:solidFill>
            </a:endParaRPr>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lang="en-US" sz="1800" dirty="0">
              <a:solidFill>
                <a:prstClr val="black"/>
              </a:solidFill>
              <a:latin typeface="Century Schoolbook"/>
              <a:ea typeface="+mn-ea"/>
            </a:endParaRPr>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lang="en-US" sz="1800" dirty="0">
              <a:solidFill>
                <a:prstClr val="black"/>
              </a:solidFill>
              <a:latin typeface="Century Schoolbook"/>
              <a:ea typeface="+mn-ea"/>
            </a:endParaRPr>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lang="en-US" sz="1800" dirty="0">
              <a:solidFill>
                <a:prstClr val="black"/>
              </a:solidFill>
              <a:latin typeface="Century Schoolbook"/>
              <a:ea typeface="+mn-ea"/>
            </a:endParaRPr>
          </a:p>
        </p:txBody>
      </p:sp>
      <p:sp>
        <p:nvSpPr>
          <p:cNvPr id="17" name="Date Placeholder 16"/>
          <p:cNvSpPr>
            <a:spLocks noGrp="1"/>
          </p:cNvSpPr>
          <p:nvPr>
            <p:ph type="dt" sz="half" idx="10"/>
          </p:nvPr>
        </p:nvSpPr>
        <p:spPr/>
        <p:txBody>
          <a:bodyPr rtlCol="0"/>
          <a:lstStyle/>
          <a:p>
            <a:fld id="{E6F9B8CD-342D-4579-98EC-A8FD6B7370E1}" type="datetimeFigureOut">
              <a:rPr lang="en-US" smtClean="0">
                <a:solidFill>
                  <a:srgbClr val="575F6D"/>
                </a:solidFill>
              </a:rPr>
              <a:pPr/>
              <a:t>3/22/17</a:t>
            </a:fld>
            <a:endParaRPr lang="en-US" dirty="0">
              <a:solidFill>
                <a:srgbClr val="575F6D"/>
              </a:solidFill>
            </a:endParaRPr>
          </a:p>
        </p:txBody>
      </p:sp>
      <p:sp>
        <p:nvSpPr>
          <p:cNvPr id="18" name="Slide Number Placeholder 17"/>
          <p:cNvSpPr>
            <a:spLocks noGrp="1"/>
          </p:cNvSpPr>
          <p:nvPr>
            <p:ph type="sldNum" sz="quarter" idx="11"/>
          </p:nvPr>
        </p:nvSpPr>
        <p:spPr/>
        <p:txBody>
          <a:bodyPr rtlCol="0"/>
          <a:lstStyle/>
          <a:p>
            <a:fld id="{2BBB5E19-F10A-4C2F-BF6F-11C513378A2E}" type="slidenum">
              <a:rPr lang="en-US" smtClean="0"/>
              <a:pPr/>
              <a:t>‹#›</a:t>
            </a:fld>
            <a:endParaRPr lang="en-US" dirty="0"/>
          </a:p>
        </p:txBody>
      </p:sp>
      <p:sp>
        <p:nvSpPr>
          <p:cNvPr id="21" name="Footer Placeholder 20"/>
          <p:cNvSpPr>
            <a:spLocks noGrp="1"/>
          </p:cNvSpPr>
          <p:nvPr>
            <p:ph type="ftr" sz="quarter" idx="12"/>
          </p:nvPr>
        </p:nvSpPr>
        <p:spPr/>
        <p:txBody>
          <a:bodyPr rtlCol="0"/>
          <a:lstStyle/>
          <a:p>
            <a:endParaRPr lang="en-US" dirty="0">
              <a:solidFill>
                <a:srgbClr val="575F6D"/>
              </a:solidFill>
            </a:endParaRPr>
          </a:p>
        </p:txBody>
      </p:sp>
    </p:spTree>
    <p:extLst>
      <p:ext uri="{BB962C8B-B14F-4D97-AF65-F5344CB8AC3E}">
        <p14:creationId xmlns:p14="http://schemas.microsoft.com/office/powerpoint/2010/main" val="4458724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F9B8CD-342D-4579-98EC-A8FD6B7370E1}" type="datetimeFigureOut">
              <a:rPr lang="en-US" smtClean="0">
                <a:solidFill>
                  <a:srgbClr val="575F6D"/>
                </a:solidFill>
              </a:rPr>
              <a:pPr/>
              <a:t>3/22/17</a:t>
            </a:fld>
            <a:endParaRPr lang="en-US" dirty="0">
              <a:solidFill>
                <a:srgbClr val="575F6D"/>
              </a:solidFill>
            </a:endParaRPr>
          </a:p>
        </p:txBody>
      </p:sp>
      <p:sp>
        <p:nvSpPr>
          <p:cNvPr id="5" name="Footer Placeholder 4"/>
          <p:cNvSpPr>
            <a:spLocks noGrp="1"/>
          </p:cNvSpPr>
          <p:nvPr>
            <p:ph type="ftr" sz="quarter" idx="11"/>
          </p:nvPr>
        </p:nvSpPr>
        <p:spPr/>
        <p:txBody>
          <a:bodyPr/>
          <a:lstStyle/>
          <a:p>
            <a:endParaRPr lang="en-US" dirty="0">
              <a:solidFill>
                <a:srgbClr val="575F6D"/>
              </a:solidFill>
            </a:endParaRPr>
          </a:p>
        </p:txBody>
      </p:sp>
      <p:sp>
        <p:nvSpPr>
          <p:cNvPr id="6" name="Slide Number Placeholder 5"/>
          <p:cNvSpPr>
            <a:spLocks noGrp="1"/>
          </p:cNvSpPr>
          <p:nvPr>
            <p:ph type="sldNum" sz="quarter" idx="12"/>
          </p:nvPr>
        </p:nvSpPr>
        <p:spPr/>
        <p:txBody>
          <a:bodyPr/>
          <a:lstStyle/>
          <a:p>
            <a:fld id="{2BBB5E19-F10A-4C2F-BF6F-11C513378A2E}" type="slidenum">
              <a:rPr lang="en-US" smtClean="0"/>
              <a:pPr/>
              <a:t>‹#›</a:t>
            </a:fld>
            <a:endParaRPr lang="en-US" dirty="0"/>
          </a:p>
        </p:txBody>
      </p:sp>
    </p:spTree>
    <p:extLst>
      <p:ext uri="{BB962C8B-B14F-4D97-AF65-F5344CB8AC3E}">
        <p14:creationId xmlns:p14="http://schemas.microsoft.com/office/powerpoint/2010/main" val="6042901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F9B8CD-342D-4579-98EC-A8FD6B7370E1}" type="datetimeFigureOut">
              <a:rPr lang="en-US" smtClean="0">
                <a:solidFill>
                  <a:srgbClr val="575F6D"/>
                </a:solidFill>
              </a:rPr>
              <a:pPr/>
              <a:t>3/22/17</a:t>
            </a:fld>
            <a:endParaRPr lang="en-US" dirty="0">
              <a:solidFill>
                <a:srgbClr val="575F6D"/>
              </a:solidFill>
            </a:endParaRPr>
          </a:p>
        </p:txBody>
      </p:sp>
      <p:sp>
        <p:nvSpPr>
          <p:cNvPr id="5" name="Footer Placeholder 4"/>
          <p:cNvSpPr>
            <a:spLocks noGrp="1"/>
          </p:cNvSpPr>
          <p:nvPr>
            <p:ph type="ftr" sz="quarter" idx="11"/>
          </p:nvPr>
        </p:nvSpPr>
        <p:spPr/>
        <p:txBody>
          <a:bodyPr/>
          <a:lstStyle/>
          <a:p>
            <a:endParaRPr lang="en-US" dirty="0">
              <a:solidFill>
                <a:srgbClr val="575F6D"/>
              </a:solidFill>
            </a:endParaRPr>
          </a:p>
        </p:txBody>
      </p:sp>
      <p:sp>
        <p:nvSpPr>
          <p:cNvPr id="6" name="Slide Number Placeholder 5"/>
          <p:cNvSpPr>
            <a:spLocks noGrp="1"/>
          </p:cNvSpPr>
          <p:nvPr>
            <p:ph type="sldNum" sz="quarter" idx="12"/>
          </p:nvPr>
        </p:nvSpPr>
        <p:spPr/>
        <p:txBody>
          <a:bodyPr/>
          <a:lstStyle/>
          <a:p>
            <a:fld id="{2BBB5E19-F10A-4C2F-BF6F-11C513378A2E}" type="slidenum">
              <a:rPr lang="en-US" smtClean="0"/>
              <a:pPr/>
              <a:t>‹#›</a:t>
            </a:fld>
            <a:endParaRPr lang="en-US" dirty="0"/>
          </a:p>
        </p:txBody>
      </p:sp>
    </p:spTree>
    <p:extLst>
      <p:ext uri="{BB962C8B-B14F-4D97-AF65-F5344CB8AC3E}">
        <p14:creationId xmlns:p14="http://schemas.microsoft.com/office/powerpoint/2010/main" val="7883327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0196139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900405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720433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4963"/>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604963"/>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8166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175036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2637196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94811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015151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19882022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1590576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3050"/>
            <a:ext cx="2055813" cy="58562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3050"/>
            <a:ext cx="6019800" cy="58562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392506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8013" cy="1143000"/>
          </a:xfrm>
        </p:spPr>
        <p:txBody>
          <a:bodyPr/>
          <a:lstStyle/>
          <a:p>
            <a:r>
              <a:rPr lang="en-US" smtClean="0"/>
              <a:t>Click to edit Master title style</a:t>
            </a:r>
            <a:endParaRPr lang="en-US"/>
          </a:p>
        </p:txBody>
      </p:sp>
    </p:spTree>
    <p:extLst>
      <p:ext uri="{BB962C8B-B14F-4D97-AF65-F5344CB8AC3E}">
        <p14:creationId xmlns:p14="http://schemas.microsoft.com/office/powerpoint/2010/main" val="3812577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905000" y="1600200"/>
            <a:ext cx="33147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72100" y="1600200"/>
            <a:ext cx="33147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rot="5400000">
            <a:off x="7589520" y="1081851"/>
            <a:ext cx="2011680" cy="384048"/>
          </a:xfrm>
          <a:prstGeom prst="rect">
            <a:avLst/>
          </a:prstGeom>
        </p:spPr>
        <p:txBody>
          <a:bodyPr/>
          <a:lstStyle/>
          <a:p>
            <a:fld id="{E6F9B8CD-342D-4579-98EC-A8FD6B7370E1}" type="datetimeFigureOut">
              <a:rPr lang="en-US" smtClean="0"/>
              <a:pPr/>
              <a:t>3/22/17</a:t>
            </a:fld>
            <a:endParaRPr lang="en-US" dirty="0"/>
          </a:p>
        </p:txBody>
      </p:sp>
      <p:sp>
        <p:nvSpPr>
          <p:cNvPr id="3" name="Footer Placeholder 2"/>
          <p:cNvSpPr>
            <a:spLocks noGrp="1"/>
          </p:cNvSpPr>
          <p:nvPr>
            <p:ph type="ftr" sz="quarter" idx="11"/>
          </p:nvPr>
        </p:nvSpPr>
        <p:spPr>
          <a:xfrm rot="5400000">
            <a:off x="6990186" y="3737240"/>
            <a:ext cx="3200400" cy="365760"/>
          </a:xfrm>
          <a:prstGeom prst="rect">
            <a:avLst/>
          </a:prstGeom>
        </p:spPr>
        <p:txBody>
          <a:bodyPr/>
          <a:lstStyle/>
          <a:p>
            <a:endParaRPr kumimoji="0" lang="en-US" dirty="0"/>
          </a:p>
        </p:txBody>
      </p:sp>
      <p:sp>
        <p:nvSpPr>
          <p:cNvPr id="4" name="Slide Number Placeholder 3"/>
          <p:cNvSpPr>
            <a:spLocks noGrp="1"/>
          </p:cNvSpPr>
          <p:nvPr>
            <p:ph type="sldNum" sz="quarter" idx="12"/>
          </p:nvPr>
        </p:nvSpPr>
        <p:spPr>
          <a:xfrm>
            <a:off x="8129016" y="5734050"/>
            <a:ext cx="609600" cy="521208"/>
          </a:xfrm>
          <a:prstGeom prst="rect">
            <a:avLst/>
          </a:prstGeom>
        </p:spPr>
        <p:txBody>
          <a:bodyPr/>
          <a:lstStyle/>
          <a:p>
            <a:fld id="{2BBB5E19-F10A-4C2F-BF6F-11C513378A2E}" type="slidenum">
              <a:rPr kumimoji="0" lang="en-US" smtClean="0"/>
              <a:pPr/>
              <a:t>‹#›</a:t>
            </a:fld>
            <a:endParaRPr kumimoji="0" lang="en-US" dirty="0"/>
          </a:p>
        </p:txBody>
      </p:sp>
    </p:spTree>
    <p:extLst>
      <p:ext uri="{BB962C8B-B14F-4D97-AF65-F5344CB8AC3E}">
        <p14:creationId xmlns:p14="http://schemas.microsoft.com/office/powerpoint/2010/main" val="2635710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E6F9B8CD-342D-4579-98EC-A8FD6B7370E1}" type="datetimeFigureOut">
              <a:rPr lang="en-US" smtClean="0">
                <a:solidFill>
                  <a:srgbClr val="575F6D"/>
                </a:solidFill>
              </a:rPr>
              <a:pPr/>
              <a:t>3/22/17</a:t>
            </a:fld>
            <a:endParaRPr lang="en-US" dirty="0">
              <a:solidFill>
                <a:srgbClr val="575F6D"/>
              </a:solidFill>
            </a:endParaRP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solidFill>
                <a:srgbClr val="575F6D"/>
              </a:solidFill>
            </a:endParaRP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sz="1800" dirty="0">
              <a:solidFill>
                <a:prstClr val="white"/>
              </a:solidFill>
            </a:endParaRPr>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sz="1800" dirty="0">
              <a:solidFill>
                <a:prstClr val="white"/>
              </a:solidFill>
            </a:endParaRPr>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sz="1800" dirty="0">
              <a:solidFill>
                <a:prstClr val="white"/>
              </a:solidFill>
            </a:endParaRPr>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sz="1800" dirty="0">
              <a:solidFill>
                <a:prstClr val="white"/>
              </a:solidFill>
            </a:endParaRPr>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lang="en-US" sz="1800" dirty="0">
              <a:solidFill>
                <a:prstClr val="black"/>
              </a:solidFill>
              <a:latin typeface="Century Schoolbook"/>
              <a:ea typeface="+mn-ea"/>
            </a:endParaRPr>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lang="en-US" sz="1800" dirty="0">
              <a:solidFill>
                <a:prstClr val="black"/>
              </a:solidFill>
              <a:latin typeface="Century Schoolbook"/>
              <a:ea typeface="+mn-ea"/>
            </a:endParaRPr>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lang="en-US" sz="1800" dirty="0">
              <a:solidFill>
                <a:prstClr val="black"/>
              </a:solidFill>
              <a:latin typeface="Century Schoolbook"/>
              <a:ea typeface="+mn-ea"/>
            </a:endParaRPr>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lang="en-US" sz="1800" dirty="0">
              <a:solidFill>
                <a:prstClr val="black"/>
              </a:solidFill>
              <a:latin typeface="Century Schoolbook"/>
              <a:ea typeface="+mn-ea"/>
            </a:endParaRPr>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lang="en-US" sz="1800" dirty="0">
              <a:solidFill>
                <a:prstClr val="black"/>
              </a:solidFill>
              <a:latin typeface="Century Schoolbook"/>
              <a:ea typeface="+mn-ea"/>
            </a:endParaRPr>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lang="en-US" sz="1800" dirty="0">
              <a:solidFill>
                <a:prstClr val="black"/>
              </a:solidFill>
              <a:latin typeface="Century Schoolbook"/>
              <a:ea typeface="+mn-ea"/>
            </a:endParaRPr>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sz="1800" dirty="0">
              <a:solidFill>
                <a:prstClr val="white"/>
              </a:solidFill>
            </a:endParaRPr>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sz="1800" dirty="0">
              <a:solidFill>
                <a:prstClr val="white"/>
              </a:solidFill>
            </a:endParaRPr>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sz="1800" dirty="0">
              <a:solidFill>
                <a:prstClr val="white"/>
              </a:solidFill>
            </a:endParaRPr>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sz="1800" dirty="0">
              <a:solidFill>
                <a:prstClr val="white"/>
              </a:solidFill>
            </a:endParaRPr>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sz="1800" dirty="0">
              <a:solidFill>
                <a:prstClr val="white"/>
              </a:solidFill>
            </a:endParaRPr>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sz="1800" dirty="0">
              <a:solidFill>
                <a:prstClr val="white"/>
              </a:solidFill>
            </a:endParaRPr>
          </a:p>
        </p:txBody>
      </p:sp>
      <p:sp>
        <p:nvSpPr>
          <p:cNvPr id="29" name="Slide Number Placeholder 28"/>
          <p:cNvSpPr>
            <a:spLocks noGrp="1"/>
          </p:cNvSpPr>
          <p:nvPr>
            <p:ph type="sldNum" sz="quarter" idx="12"/>
          </p:nvPr>
        </p:nvSpPr>
        <p:spPr bwMode="auto">
          <a:xfrm>
            <a:off x="1325544" y="4928702"/>
            <a:ext cx="609600" cy="517524"/>
          </a:xfrm>
        </p:spPr>
        <p:txBody>
          <a:bodyPr/>
          <a:lstStyle/>
          <a:p>
            <a:fld id="{2BBB5E19-F10A-4C2F-BF6F-11C513378A2E}" type="slidenum">
              <a:rPr lang="en-US" smtClean="0"/>
              <a:pPr/>
              <a:t>‹#›</a:t>
            </a:fld>
            <a:endParaRPr lang="en-US" dirty="0"/>
          </a:p>
        </p:txBody>
      </p:sp>
    </p:spTree>
    <p:extLst>
      <p:ext uri="{BB962C8B-B14F-4D97-AF65-F5344CB8AC3E}">
        <p14:creationId xmlns:p14="http://schemas.microsoft.com/office/powerpoint/2010/main" val="1219076452"/>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E6F9B8CD-342D-4579-98EC-A8FD6B7370E1}" type="datetimeFigureOut">
              <a:rPr lang="en-US" smtClean="0">
                <a:solidFill>
                  <a:srgbClr val="575F6D"/>
                </a:solidFill>
              </a:rPr>
              <a:pPr/>
              <a:t>3/22/17</a:t>
            </a:fld>
            <a:endParaRPr lang="en-US" dirty="0">
              <a:solidFill>
                <a:srgbClr val="575F6D"/>
              </a:solidFill>
            </a:endParaRPr>
          </a:p>
        </p:txBody>
      </p:sp>
      <p:sp>
        <p:nvSpPr>
          <p:cNvPr id="9" name="Slide Number Placeholder 8"/>
          <p:cNvSpPr>
            <a:spLocks noGrp="1"/>
          </p:cNvSpPr>
          <p:nvPr>
            <p:ph type="sldNum" sz="quarter" idx="15"/>
          </p:nvPr>
        </p:nvSpPr>
        <p:spPr/>
        <p:txBody>
          <a:bodyPr rtlCol="0"/>
          <a:lstStyle/>
          <a:p>
            <a:fld id="{2BBB5E19-F10A-4C2F-BF6F-11C513378A2E}" type="slidenum">
              <a:rPr lang="en-US" smtClean="0"/>
              <a:pPr/>
              <a:t>‹#›</a:t>
            </a:fld>
            <a:endParaRPr lang="en-US" dirty="0"/>
          </a:p>
        </p:txBody>
      </p:sp>
      <p:sp>
        <p:nvSpPr>
          <p:cNvPr id="10" name="Footer Placeholder 9"/>
          <p:cNvSpPr>
            <a:spLocks noGrp="1"/>
          </p:cNvSpPr>
          <p:nvPr>
            <p:ph type="ftr" sz="quarter" idx="16"/>
          </p:nvPr>
        </p:nvSpPr>
        <p:spPr/>
        <p:txBody>
          <a:bodyPr rtlCol="0"/>
          <a:lstStyle/>
          <a:p>
            <a:endParaRPr lang="en-US" dirty="0">
              <a:solidFill>
                <a:srgbClr val="575F6D"/>
              </a:solidFill>
            </a:endParaRPr>
          </a:p>
        </p:txBody>
      </p:sp>
    </p:spTree>
    <p:extLst>
      <p:ext uri="{BB962C8B-B14F-4D97-AF65-F5344CB8AC3E}">
        <p14:creationId xmlns:p14="http://schemas.microsoft.com/office/powerpoint/2010/main" val="3184361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E6F9B8CD-342D-4579-98EC-A8FD6B7370E1}" type="datetimeFigureOut">
              <a:rPr lang="en-US" smtClean="0">
                <a:solidFill>
                  <a:srgbClr val="FFF39D"/>
                </a:solidFill>
              </a:rPr>
              <a:pPr/>
              <a:t>3/22/17</a:t>
            </a:fld>
            <a:endParaRPr lang="en-US" dirty="0">
              <a:solidFill>
                <a:srgbClr val="FFF39D"/>
              </a:solidFill>
            </a:endParaRP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dirty="0">
              <a:solidFill>
                <a:srgbClr val="FFF39D"/>
              </a:solidFill>
            </a:endParaRP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sz="1800" dirty="0">
              <a:solidFill>
                <a:prstClr val="white"/>
              </a:solidFill>
            </a:endParaRPr>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sz="1800" dirty="0">
              <a:solidFill>
                <a:prstClr val="white"/>
              </a:solidFill>
            </a:endParaRPr>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sz="1800" dirty="0">
              <a:solidFill>
                <a:prstClr val="white"/>
              </a:solidFill>
            </a:endParaRPr>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sz="1800" dirty="0">
              <a:solidFill>
                <a:prstClr val="white"/>
              </a:solidFill>
            </a:endParaRPr>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lang="en-US" sz="1800" dirty="0">
              <a:solidFill>
                <a:prstClr val="white"/>
              </a:solidFill>
              <a:latin typeface="Century Schoolbook"/>
              <a:ea typeface="+mn-ea"/>
            </a:endParaRPr>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lang="en-US" sz="1800" dirty="0">
              <a:solidFill>
                <a:prstClr val="white"/>
              </a:solidFill>
              <a:latin typeface="Century Schoolbook"/>
              <a:ea typeface="+mn-ea"/>
            </a:endParaRPr>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lang="en-US" sz="1800" dirty="0">
              <a:solidFill>
                <a:prstClr val="white"/>
              </a:solidFill>
              <a:latin typeface="Century Schoolbook"/>
              <a:ea typeface="+mn-ea"/>
            </a:endParaRPr>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lang="en-US" sz="1800" dirty="0">
              <a:solidFill>
                <a:prstClr val="white"/>
              </a:solidFill>
              <a:latin typeface="Century Schoolbook"/>
              <a:ea typeface="+mn-ea"/>
            </a:endParaRPr>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lang="en-US" sz="1800" dirty="0">
              <a:solidFill>
                <a:prstClr val="white"/>
              </a:solidFill>
              <a:latin typeface="Century Schoolbook"/>
              <a:ea typeface="+mn-ea"/>
            </a:endParaRPr>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sz="1800" dirty="0">
              <a:solidFill>
                <a:prstClr val="white"/>
              </a:solidFill>
            </a:endParaRPr>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sz="1800" dirty="0">
              <a:solidFill>
                <a:prstClr val="white"/>
              </a:solidFill>
            </a:endParaRPr>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sz="1800" dirty="0">
              <a:solidFill>
                <a:prstClr val="white"/>
              </a:solidFill>
            </a:endParaRPr>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sz="1800" dirty="0">
              <a:solidFill>
                <a:prstClr val="white"/>
              </a:solidFill>
            </a:endParaRPr>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sz="1800" dirty="0">
              <a:solidFill>
                <a:prstClr val="white"/>
              </a:solidFill>
            </a:endParaRPr>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sz="1800" dirty="0">
              <a:solidFill>
                <a:prstClr val="white"/>
              </a:solidFill>
            </a:endParaRPr>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lang="en-US" sz="1800" dirty="0">
              <a:solidFill>
                <a:prstClr val="white"/>
              </a:solidFill>
              <a:latin typeface="Century Schoolbook"/>
              <a:ea typeface="+mn-ea"/>
            </a:endParaRPr>
          </a:p>
        </p:txBody>
      </p:sp>
      <p:sp>
        <p:nvSpPr>
          <p:cNvPr id="6" name="Slide Number Placeholder 5"/>
          <p:cNvSpPr>
            <a:spLocks noGrp="1"/>
          </p:cNvSpPr>
          <p:nvPr>
            <p:ph type="sldNum" sz="quarter" idx="12"/>
          </p:nvPr>
        </p:nvSpPr>
        <p:spPr bwMode="auto">
          <a:xfrm>
            <a:off x="1340616" y="4928702"/>
            <a:ext cx="609600" cy="517524"/>
          </a:xfrm>
        </p:spPr>
        <p:txBody>
          <a:bodyPr/>
          <a:lstStyle/>
          <a:p>
            <a:fld id="{2BBB5E19-F10A-4C2F-BF6F-11C513378A2E}" type="slidenum">
              <a:rPr lang="en-US" smtClean="0"/>
              <a:pPr/>
              <a:t>‹#›</a:t>
            </a:fld>
            <a:endParaRPr lang="en-US" dirty="0"/>
          </a:p>
        </p:txBody>
      </p:sp>
    </p:spTree>
    <p:extLst>
      <p:ext uri="{BB962C8B-B14F-4D97-AF65-F5344CB8AC3E}">
        <p14:creationId xmlns:p14="http://schemas.microsoft.com/office/powerpoint/2010/main" val="2683454655"/>
      </p:ext>
    </p:extLst>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6F9B8CD-342D-4579-98EC-A8FD6B7370E1}" type="datetimeFigureOut">
              <a:rPr lang="en-US" smtClean="0">
                <a:solidFill>
                  <a:srgbClr val="575F6D"/>
                </a:solidFill>
              </a:rPr>
              <a:pPr/>
              <a:t>3/22/17</a:t>
            </a:fld>
            <a:endParaRPr lang="en-US" dirty="0">
              <a:solidFill>
                <a:srgbClr val="575F6D"/>
              </a:solidFill>
            </a:endParaRPr>
          </a:p>
        </p:txBody>
      </p:sp>
      <p:sp>
        <p:nvSpPr>
          <p:cNvPr id="6" name="Footer Placeholder 5"/>
          <p:cNvSpPr>
            <a:spLocks noGrp="1"/>
          </p:cNvSpPr>
          <p:nvPr>
            <p:ph type="ftr" sz="quarter" idx="11"/>
          </p:nvPr>
        </p:nvSpPr>
        <p:spPr/>
        <p:txBody>
          <a:bodyPr/>
          <a:lstStyle/>
          <a:p>
            <a:endParaRPr lang="en-US" dirty="0">
              <a:solidFill>
                <a:srgbClr val="575F6D"/>
              </a:solidFill>
            </a:endParaRPr>
          </a:p>
        </p:txBody>
      </p:sp>
      <p:sp>
        <p:nvSpPr>
          <p:cNvPr id="7" name="Slide Number Placeholder 6"/>
          <p:cNvSpPr>
            <a:spLocks noGrp="1"/>
          </p:cNvSpPr>
          <p:nvPr>
            <p:ph type="sldNum" sz="quarter" idx="12"/>
          </p:nvPr>
        </p:nvSpPr>
        <p:spPr/>
        <p:txBody>
          <a:bodyPr/>
          <a:lstStyle/>
          <a:p>
            <a:fld id="{2BBB5E19-F10A-4C2F-BF6F-11C513378A2E}" type="slidenum">
              <a:rPr lang="en-US" smtClean="0"/>
              <a:pPr/>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457587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6F9B8CD-342D-4579-98EC-A8FD6B7370E1}" type="datetimeFigureOut">
              <a:rPr lang="en-US" smtClean="0">
                <a:solidFill>
                  <a:srgbClr val="575F6D"/>
                </a:solidFill>
              </a:rPr>
              <a:pPr/>
              <a:t>3/22/17</a:t>
            </a:fld>
            <a:endParaRPr lang="en-US" dirty="0">
              <a:solidFill>
                <a:srgbClr val="575F6D"/>
              </a:solidFill>
            </a:endParaRPr>
          </a:p>
        </p:txBody>
      </p:sp>
      <p:sp>
        <p:nvSpPr>
          <p:cNvPr id="8" name="Footer Placeholder 7"/>
          <p:cNvSpPr>
            <a:spLocks noGrp="1"/>
          </p:cNvSpPr>
          <p:nvPr>
            <p:ph type="ftr" sz="quarter" idx="11"/>
          </p:nvPr>
        </p:nvSpPr>
        <p:spPr/>
        <p:txBody>
          <a:bodyPr/>
          <a:lstStyle/>
          <a:p>
            <a:endParaRPr lang="en-US" dirty="0">
              <a:solidFill>
                <a:srgbClr val="575F6D"/>
              </a:solidFill>
            </a:endParaRPr>
          </a:p>
        </p:txBody>
      </p:sp>
      <p:sp>
        <p:nvSpPr>
          <p:cNvPr id="9" name="Slide Number Placeholder 8"/>
          <p:cNvSpPr>
            <a:spLocks noGrp="1"/>
          </p:cNvSpPr>
          <p:nvPr>
            <p:ph type="sldNum" sz="quarter" idx="12"/>
          </p:nvPr>
        </p:nvSpPr>
        <p:spPr/>
        <p:txBody>
          <a:bodyPr/>
          <a:lstStyle/>
          <a:p>
            <a:fld id="{2BBB5E19-F10A-4C2F-BF6F-11C513378A2E}" type="slidenum">
              <a:rPr lang="en-US" smtClean="0"/>
              <a:pPr/>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41442511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6" Type="http://schemas.openxmlformats.org/officeDocument/2006/relationships/image" Target="../media/image1.png"/><Relationship Id="rId7"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5.xml"/><Relationship Id="rId12" Type="http://schemas.openxmlformats.org/officeDocument/2006/relationships/theme" Target="../theme/theme2.xml"/><Relationship Id="rId1" Type="http://schemas.openxmlformats.org/officeDocument/2006/relationships/slideLayout" Target="../slideLayouts/slideLayout5.xml"/><Relationship Id="rId2" Type="http://schemas.openxmlformats.org/officeDocument/2006/relationships/slideLayout" Target="../slideLayouts/slideLayout6.xml"/><Relationship Id="rId3" Type="http://schemas.openxmlformats.org/officeDocument/2006/relationships/slideLayout" Target="../slideLayouts/slideLayout7.xml"/><Relationship Id="rId4" Type="http://schemas.openxmlformats.org/officeDocument/2006/relationships/slideLayout" Target="../slideLayouts/slideLayout8.xml"/><Relationship Id="rId5" Type="http://schemas.openxmlformats.org/officeDocument/2006/relationships/slideLayout" Target="../slideLayouts/slideLayout9.xml"/><Relationship Id="rId6" Type="http://schemas.openxmlformats.org/officeDocument/2006/relationships/slideLayout" Target="../slideLayouts/slideLayout10.xml"/><Relationship Id="rId7" Type="http://schemas.openxmlformats.org/officeDocument/2006/relationships/slideLayout" Target="../slideLayouts/slideLayout11.xml"/><Relationship Id="rId8" Type="http://schemas.openxmlformats.org/officeDocument/2006/relationships/slideLayout" Target="../slideLayouts/slideLayout12.xml"/><Relationship Id="rId9" Type="http://schemas.openxmlformats.org/officeDocument/2006/relationships/slideLayout" Target="../slideLayouts/slideLayout13.xml"/><Relationship Id="rId10"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26.xml"/><Relationship Id="rId12" Type="http://schemas.openxmlformats.org/officeDocument/2006/relationships/slideLayout" Target="../slideLayouts/slideLayout27.xml"/><Relationship Id="rId13" Type="http://schemas.openxmlformats.org/officeDocument/2006/relationships/theme" Target="../theme/theme3.xml"/><Relationship Id="rId1" Type="http://schemas.openxmlformats.org/officeDocument/2006/relationships/slideLayout" Target="../slideLayouts/slideLayout16.xml"/><Relationship Id="rId2" Type="http://schemas.openxmlformats.org/officeDocument/2006/relationships/slideLayout" Target="../slideLayouts/slideLayout17.xml"/><Relationship Id="rId3" Type="http://schemas.openxmlformats.org/officeDocument/2006/relationships/slideLayout" Target="../slideLayouts/slideLayout18.xml"/><Relationship Id="rId4" Type="http://schemas.openxmlformats.org/officeDocument/2006/relationships/slideLayout" Target="../slideLayouts/slideLayout19.xml"/><Relationship Id="rId5" Type="http://schemas.openxmlformats.org/officeDocument/2006/relationships/slideLayout" Target="../slideLayouts/slideLayout20.xml"/><Relationship Id="rId6" Type="http://schemas.openxmlformats.org/officeDocument/2006/relationships/slideLayout" Target="../slideLayouts/slideLayout21.xml"/><Relationship Id="rId7" Type="http://schemas.openxmlformats.org/officeDocument/2006/relationships/slideLayout" Target="../slideLayouts/slideLayout22.xml"/><Relationship Id="rId8" Type="http://schemas.openxmlformats.org/officeDocument/2006/relationships/slideLayout" Target="../slideLayouts/slideLayout23.xml"/><Relationship Id="rId9" Type="http://schemas.openxmlformats.org/officeDocument/2006/relationships/slideLayout" Target="../slideLayouts/slideLayout24.xml"/><Relationship Id="rId10"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5" name="Rectangle 11"/>
          <p:cNvSpPr>
            <a:spLocks noGrp="1" noChangeArrowheads="1"/>
          </p:cNvSpPr>
          <p:nvPr>
            <p:ph type="title"/>
          </p:nvPr>
        </p:nvSpPr>
        <p:spPr bwMode="auto">
          <a:xfrm>
            <a:off x="1905000" y="304800"/>
            <a:ext cx="6781800" cy="1143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36" name="Rectangle 12"/>
          <p:cNvSpPr>
            <a:spLocks noGrp="1" noChangeArrowheads="1"/>
          </p:cNvSpPr>
          <p:nvPr>
            <p:ph type="body" idx="1"/>
          </p:nvPr>
        </p:nvSpPr>
        <p:spPr bwMode="auto">
          <a:xfrm>
            <a:off x="1905000" y="1600200"/>
            <a:ext cx="67818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43" name="Text Box 19"/>
          <p:cNvSpPr txBox="1">
            <a:spLocks noChangeArrowheads="1"/>
          </p:cNvSpPr>
          <p:nvPr userDrawn="1"/>
        </p:nvSpPr>
        <p:spPr bwMode="auto">
          <a:xfrm>
            <a:off x="8763000" y="6583363"/>
            <a:ext cx="381000" cy="274637"/>
          </a:xfrm>
          <a:prstGeom prst="rect">
            <a:avLst/>
          </a:prstGeom>
          <a:noFill/>
          <a:ln w="9525">
            <a:noFill/>
            <a:miter lim="800000"/>
            <a:headEnd/>
            <a:tailEnd/>
          </a:ln>
          <a:effectLst/>
        </p:spPr>
        <p:txBody>
          <a:bodyPr>
            <a:spAutoFit/>
          </a:bodyPr>
          <a:lstStyle/>
          <a:p>
            <a:pPr>
              <a:spcBef>
                <a:spcPct val="50000"/>
              </a:spcBef>
            </a:pPr>
            <a:fld id="{1423F31F-238F-4A58-AE38-6C85DEB319D6}" type="slidenum">
              <a:rPr lang="en-US" sz="1200">
                <a:solidFill>
                  <a:srgbClr val="081D58"/>
                </a:solidFill>
              </a:rPr>
              <a:pPr>
                <a:spcBef>
                  <a:spcPct val="50000"/>
                </a:spcBef>
              </a:pPr>
              <a:t>‹#›</a:t>
            </a:fld>
            <a:endParaRPr lang="en-US" sz="1200" dirty="0">
              <a:solidFill>
                <a:srgbClr val="081D58"/>
              </a:solidFill>
            </a:endParaRPr>
          </a:p>
        </p:txBody>
      </p:sp>
      <p:pic>
        <p:nvPicPr>
          <p:cNvPr id="6" name="Picture 5" descr="sidebar-no logo.png"/>
          <p:cNvPicPr>
            <a:picLocks noChangeAspect="1"/>
          </p:cNvPicPr>
          <p:nvPr userDrawn="1"/>
        </p:nvPicPr>
        <p:blipFill>
          <a:blip r:embed="rId6" cstate="print"/>
          <a:stretch>
            <a:fillRect/>
          </a:stretch>
        </p:blipFill>
        <p:spPr>
          <a:xfrm>
            <a:off x="-1" y="0"/>
            <a:ext cx="1764097" cy="6858000"/>
          </a:xfrm>
          <a:prstGeom prst="rect">
            <a:avLst/>
          </a:prstGeom>
        </p:spPr>
      </p:pic>
      <p:pic>
        <p:nvPicPr>
          <p:cNvPr id="7" name="Picture 7" descr="UM~~.png"/>
          <p:cNvPicPr>
            <a:picLocks noChangeAspect="1"/>
          </p:cNvPicPr>
          <p:nvPr userDrawn="1"/>
        </p:nvPicPr>
        <p:blipFill>
          <a:blip r:embed="rId7" cstate="print"/>
          <a:srcRect/>
          <a:stretch>
            <a:fillRect/>
          </a:stretch>
        </p:blipFill>
        <p:spPr bwMode="auto">
          <a:xfrm>
            <a:off x="-76779" y="304800"/>
            <a:ext cx="1981779" cy="1143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txStyles>
    <p:titleStyle>
      <a:lvl1pPr algn="ctr" rtl="0" fontAlgn="base">
        <a:spcBef>
          <a:spcPct val="0"/>
        </a:spcBef>
        <a:spcAft>
          <a:spcPct val="0"/>
        </a:spcAft>
        <a:defRPr sz="3600" b="1">
          <a:solidFill>
            <a:srgbClr val="081D58"/>
          </a:solidFill>
          <a:latin typeface="+mj-lt"/>
          <a:ea typeface="+mj-ea"/>
          <a:cs typeface="+mj-cs"/>
        </a:defRPr>
      </a:lvl1pPr>
      <a:lvl2pPr algn="ctr" rtl="0" fontAlgn="base">
        <a:spcBef>
          <a:spcPct val="0"/>
        </a:spcBef>
        <a:spcAft>
          <a:spcPct val="0"/>
        </a:spcAft>
        <a:defRPr sz="3600" b="1">
          <a:solidFill>
            <a:srgbClr val="081D58"/>
          </a:solidFill>
          <a:latin typeface="Arial" charset="0"/>
          <a:ea typeface="MS PGothic" pitchFamily="34" charset="-128"/>
        </a:defRPr>
      </a:lvl2pPr>
      <a:lvl3pPr algn="ctr" rtl="0" fontAlgn="base">
        <a:spcBef>
          <a:spcPct val="0"/>
        </a:spcBef>
        <a:spcAft>
          <a:spcPct val="0"/>
        </a:spcAft>
        <a:defRPr sz="3600" b="1">
          <a:solidFill>
            <a:srgbClr val="081D58"/>
          </a:solidFill>
          <a:latin typeface="Arial" charset="0"/>
          <a:ea typeface="MS PGothic" pitchFamily="34" charset="-128"/>
        </a:defRPr>
      </a:lvl3pPr>
      <a:lvl4pPr algn="ctr" rtl="0" fontAlgn="base">
        <a:spcBef>
          <a:spcPct val="0"/>
        </a:spcBef>
        <a:spcAft>
          <a:spcPct val="0"/>
        </a:spcAft>
        <a:defRPr sz="3600" b="1">
          <a:solidFill>
            <a:srgbClr val="081D58"/>
          </a:solidFill>
          <a:latin typeface="Arial" charset="0"/>
          <a:ea typeface="MS PGothic" pitchFamily="34" charset="-128"/>
        </a:defRPr>
      </a:lvl4pPr>
      <a:lvl5pPr algn="ctr" rtl="0" fontAlgn="base">
        <a:spcBef>
          <a:spcPct val="0"/>
        </a:spcBef>
        <a:spcAft>
          <a:spcPct val="0"/>
        </a:spcAft>
        <a:defRPr sz="3600" b="1">
          <a:solidFill>
            <a:srgbClr val="081D58"/>
          </a:solidFill>
          <a:latin typeface="Arial" charset="0"/>
          <a:ea typeface="MS PGothic" pitchFamily="34" charset="-128"/>
        </a:defRPr>
      </a:lvl5pPr>
      <a:lvl6pPr marL="457200" algn="ctr" rtl="0" fontAlgn="base">
        <a:spcBef>
          <a:spcPct val="0"/>
        </a:spcBef>
        <a:spcAft>
          <a:spcPct val="0"/>
        </a:spcAft>
        <a:defRPr sz="3600" b="1">
          <a:solidFill>
            <a:srgbClr val="081D58"/>
          </a:solidFill>
          <a:latin typeface="Arial" charset="0"/>
          <a:ea typeface="MS PGothic" pitchFamily="34" charset="-128"/>
        </a:defRPr>
      </a:lvl6pPr>
      <a:lvl7pPr marL="914400" algn="ctr" rtl="0" fontAlgn="base">
        <a:spcBef>
          <a:spcPct val="0"/>
        </a:spcBef>
        <a:spcAft>
          <a:spcPct val="0"/>
        </a:spcAft>
        <a:defRPr sz="3600" b="1">
          <a:solidFill>
            <a:srgbClr val="081D58"/>
          </a:solidFill>
          <a:latin typeface="Arial" charset="0"/>
          <a:ea typeface="MS PGothic" pitchFamily="34" charset="-128"/>
        </a:defRPr>
      </a:lvl7pPr>
      <a:lvl8pPr marL="1371600" algn="ctr" rtl="0" fontAlgn="base">
        <a:spcBef>
          <a:spcPct val="0"/>
        </a:spcBef>
        <a:spcAft>
          <a:spcPct val="0"/>
        </a:spcAft>
        <a:defRPr sz="3600" b="1">
          <a:solidFill>
            <a:srgbClr val="081D58"/>
          </a:solidFill>
          <a:latin typeface="Arial" charset="0"/>
          <a:ea typeface="MS PGothic" pitchFamily="34" charset="-128"/>
        </a:defRPr>
      </a:lvl8pPr>
      <a:lvl9pPr marL="1828800" algn="ctr" rtl="0" fontAlgn="base">
        <a:spcBef>
          <a:spcPct val="0"/>
        </a:spcBef>
        <a:spcAft>
          <a:spcPct val="0"/>
        </a:spcAft>
        <a:defRPr sz="3600" b="1">
          <a:solidFill>
            <a:srgbClr val="081D58"/>
          </a:solidFill>
          <a:latin typeface="Arial" charset="0"/>
          <a:ea typeface="MS PGothic" pitchFamily="34" charset="-128"/>
        </a:defRPr>
      </a:lvl9pPr>
    </p:titleStyle>
    <p:bodyStyle>
      <a:lvl1pPr marL="342900" indent="-342900" algn="l" rtl="0" fontAlgn="base">
        <a:spcBef>
          <a:spcPct val="20000"/>
        </a:spcBef>
        <a:spcAft>
          <a:spcPct val="0"/>
        </a:spcAft>
        <a:buChar char="•"/>
        <a:defRPr sz="3200">
          <a:solidFill>
            <a:srgbClr val="081D58"/>
          </a:solidFill>
          <a:latin typeface="+mn-lt"/>
          <a:ea typeface="+mn-ea"/>
          <a:cs typeface="+mn-cs"/>
        </a:defRPr>
      </a:lvl1pPr>
      <a:lvl2pPr marL="742950" indent="-285750" algn="l" rtl="0" fontAlgn="base">
        <a:spcBef>
          <a:spcPct val="20000"/>
        </a:spcBef>
        <a:spcAft>
          <a:spcPct val="0"/>
        </a:spcAft>
        <a:buChar char="–"/>
        <a:defRPr sz="2800">
          <a:solidFill>
            <a:srgbClr val="081D58"/>
          </a:solidFill>
          <a:latin typeface="+mn-lt"/>
          <a:ea typeface="+mn-ea"/>
        </a:defRPr>
      </a:lvl2pPr>
      <a:lvl3pPr marL="1143000" indent="-228600" algn="l" rtl="0" fontAlgn="base">
        <a:spcBef>
          <a:spcPct val="20000"/>
        </a:spcBef>
        <a:spcAft>
          <a:spcPct val="0"/>
        </a:spcAft>
        <a:buChar char="•"/>
        <a:defRPr sz="2400">
          <a:solidFill>
            <a:srgbClr val="081D58"/>
          </a:solidFill>
          <a:latin typeface="+mn-lt"/>
          <a:ea typeface="+mn-ea"/>
        </a:defRPr>
      </a:lvl3pPr>
      <a:lvl4pPr marL="1600200" indent="-228600" algn="l" rtl="0" fontAlgn="base">
        <a:spcBef>
          <a:spcPct val="20000"/>
        </a:spcBef>
        <a:spcAft>
          <a:spcPct val="0"/>
        </a:spcAft>
        <a:buChar char="–"/>
        <a:defRPr sz="2000">
          <a:solidFill>
            <a:srgbClr val="081D58"/>
          </a:solidFill>
          <a:latin typeface="+mn-lt"/>
          <a:ea typeface="+mn-ea"/>
        </a:defRPr>
      </a:lvl4pPr>
      <a:lvl5pPr marL="2057400" indent="-228600" algn="l" rtl="0" fontAlgn="base">
        <a:spcBef>
          <a:spcPct val="20000"/>
        </a:spcBef>
        <a:spcAft>
          <a:spcPct val="0"/>
        </a:spcAft>
        <a:buChar char="»"/>
        <a:defRPr sz="2000">
          <a:solidFill>
            <a:srgbClr val="081D58"/>
          </a:solidFill>
          <a:latin typeface="+mn-lt"/>
          <a:ea typeface="+mn-ea"/>
        </a:defRPr>
      </a:lvl5pPr>
      <a:lvl6pPr marL="2514600" indent="-228600" algn="l" rtl="0" fontAlgn="base">
        <a:spcBef>
          <a:spcPct val="20000"/>
        </a:spcBef>
        <a:spcAft>
          <a:spcPct val="0"/>
        </a:spcAft>
        <a:buChar char="»"/>
        <a:defRPr sz="2000">
          <a:solidFill>
            <a:srgbClr val="081D58"/>
          </a:solidFill>
          <a:latin typeface="+mn-lt"/>
          <a:ea typeface="+mn-ea"/>
        </a:defRPr>
      </a:lvl6pPr>
      <a:lvl7pPr marL="2971800" indent="-228600" algn="l" rtl="0" fontAlgn="base">
        <a:spcBef>
          <a:spcPct val="20000"/>
        </a:spcBef>
        <a:spcAft>
          <a:spcPct val="0"/>
        </a:spcAft>
        <a:buChar char="»"/>
        <a:defRPr sz="2000">
          <a:solidFill>
            <a:srgbClr val="081D58"/>
          </a:solidFill>
          <a:latin typeface="+mn-lt"/>
          <a:ea typeface="+mn-ea"/>
        </a:defRPr>
      </a:lvl7pPr>
      <a:lvl8pPr marL="3429000" indent="-228600" algn="l" rtl="0" fontAlgn="base">
        <a:spcBef>
          <a:spcPct val="20000"/>
        </a:spcBef>
        <a:spcAft>
          <a:spcPct val="0"/>
        </a:spcAft>
        <a:buChar char="»"/>
        <a:defRPr sz="2000">
          <a:solidFill>
            <a:srgbClr val="081D58"/>
          </a:solidFill>
          <a:latin typeface="+mn-lt"/>
          <a:ea typeface="+mn-ea"/>
        </a:defRPr>
      </a:lvl8pPr>
      <a:lvl9pPr marL="3886200" indent="-228600" algn="l" rtl="0" fontAlgn="base">
        <a:spcBef>
          <a:spcPct val="20000"/>
        </a:spcBef>
        <a:spcAft>
          <a:spcPct val="0"/>
        </a:spcAft>
        <a:buChar char="»"/>
        <a:defRPr sz="2000">
          <a:solidFill>
            <a:srgbClr val="081D58"/>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lang="en-US" sz="1800" dirty="0">
              <a:solidFill>
                <a:prstClr val="black"/>
              </a:solidFill>
              <a:latin typeface="Century Schoolbook"/>
              <a:ea typeface="+mn-ea"/>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fontAlgn="auto">
              <a:spcBef>
                <a:spcPts val="0"/>
              </a:spcBef>
              <a:spcAft>
                <a:spcPts val="0"/>
              </a:spcAft>
            </a:pPr>
            <a:fld id="{E6F9B8CD-342D-4579-98EC-A8FD6B7370E1}" type="datetimeFigureOut">
              <a:rPr lang="en-US" smtClean="0">
                <a:solidFill>
                  <a:srgbClr val="575F6D"/>
                </a:solidFill>
                <a:latin typeface="Century Schoolbook"/>
                <a:ea typeface="+mn-ea"/>
              </a:rPr>
              <a:pPr fontAlgn="auto">
                <a:spcBef>
                  <a:spcPts val="0"/>
                </a:spcBef>
                <a:spcAft>
                  <a:spcPts val="0"/>
                </a:spcAft>
              </a:pPr>
              <a:t>3/22/17</a:t>
            </a:fld>
            <a:endParaRPr lang="en-US" dirty="0">
              <a:solidFill>
                <a:srgbClr val="575F6D"/>
              </a:solidFill>
              <a:latin typeface="Century Schoolbook"/>
              <a:ea typeface="+mn-ea"/>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fontAlgn="auto">
              <a:spcBef>
                <a:spcPts val="0"/>
              </a:spcBef>
              <a:spcAft>
                <a:spcPts val="0"/>
              </a:spcAft>
            </a:pPr>
            <a:endParaRPr lang="en-US" dirty="0">
              <a:solidFill>
                <a:srgbClr val="575F6D"/>
              </a:solidFill>
              <a:latin typeface="Century Schoolbook"/>
              <a:ea typeface="+mn-ea"/>
            </a:endParaRP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lang="en-US" sz="1800" dirty="0">
              <a:solidFill>
                <a:prstClr val="black"/>
              </a:solidFill>
              <a:latin typeface="Century Schoolbook"/>
              <a:ea typeface="+mn-ea"/>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lang="en-US" sz="1800" dirty="0">
              <a:solidFill>
                <a:prstClr val="black"/>
              </a:solidFill>
              <a:latin typeface="Century Schoolbook"/>
              <a:ea typeface="+mn-ea"/>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sz="1800" dirty="0">
              <a:solidFill>
                <a:prstClr val="white"/>
              </a:solidFill>
            </a:endParaRPr>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pPr eaLnBrk="1" fontAlgn="auto" hangingPunct="1">
              <a:spcBef>
                <a:spcPts val="0"/>
              </a:spcBef>
              <a:spcAft>
                <a:spcPts val="0"/>
              </a:spcAft>
            </a:pPr>
            <a:endParaRPr lang="en-US" sz="1800" dirty="0">
              <a:solidFill>
                <a:prstClr val="black"/>
              </a:solidFill>
              <a:latin typeface="Century Schoolbook"/>
              <a:ea typeface="+mn-ea"/>
            </a:endParaRPr>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pPr>
            <a:endParaRPr lang="en-US" sz="1800" dirty="0">
              <a:solidFill>
                <a:prstClr val="white"/>
              </a:solidFill>
            </a:endParaRPr>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fontAlgn="auto">
              <a:spcBef>
                <a:spcPts val="0"/>
              </a:spcBef>
              <a:spcAft>
                <a:spcPts val="0"/>
              </a:spcAft>
            </a:pPr>
            <a:fld id="{2BBB5E19-F10A-4C2F-BF6F-11C513378A2E}" type="slidenum">
              <a:rPr lang="en-US" smtClean="0">
                <a:latin typeface="Century Schoolbook"/>
                <a:ea typeface="+mn-ea"/>
              </a:rPr>
              <a:pPr fontAlgn="auto">
                <a:spcBef>
                  <a:spcPts val="0"/>
                </a:spcBef>
                <a:spcAft>
                  <a:spcPts val="0"/>
                </a:spcAft>
              </a:pPr>
              <a:t>‹#›</a:t>
            </a:fld>
            <a:endParaRPr lang="en-US" dirty="0">
              <a:latin typeface="Century Schoolbook"/>
              <a:ea typeface="+mn-ea"/>
            </a:endParaRPr>
          </a:p>
        </p:txBody>
      </p:sp>
    </p:spTree>
    <p:extLst>
      <p:ext uri="{BB962C8B-B14F-4D97-AF65-F5344CB8AC3E}">
        <p14:creationId xmlns:p14="http://schemas.microsoft.com/office/powerpoint/2010/main" val="17074936"/>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457200" y="273050"/>
            <a:ext cx="8228013"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n-US" smtClean="0"/>
              <a:t>Click to edit the title text format</a:t>
            </a:r>
          </a:p>
        </p:txBody>
      </p:sp>
      <p:sp>
        <p:nvSpPr>
          <p:cNvPr id="1026" name="Rectangle 2"/>
          <p:cNvSpPr>
            <a:spLocks noGrp="1" noChangeArrowheads="1"/>
          </p:cNvSpPr>
          <p:nvPr>
            <p:ph type="body" idx="1"/>
          </p:nvPr>
        </p:nvSpPr>
        <p:spPr bwMode="auto">
          <a:xfrm>
            <a:off x="457200" y="1604963"/>
            <a:ext cx="8228013" cy="4524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8224" rIns="0" bIns="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a:p>
            <a:pPr lvl="4"/>
            <a:r>
              <a:rPr lang="en-GB" altLang="en-US" smtClean="0"/>
              <a:t>Eighth Outline Level</a:t>
            </a:r>
          </a:p>
          <a:p>
            <a:pPr lvl="4"/>
            <a:r>
              <a:rPr lang="en-GB" altLang="en-US" smtClean="0"/>
              <a:t>Ninth Outline Level</a:t>
            </a:r>
          </a:p>
        </p:txBody>
      </p:sp>
    </p:spTree>
    <p:extLst>
      <p:ext uri="{BB962C8B-B14F-4D97-AF65-F5344CB8AC3E}">
        <p14:creationId xmlns:p14="http://schemas.microsoft.com/office/powerpoint/2010/main" val="4020403852"/>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Lst>
  <p:txStyles>
    <p:titleStyle>
      <a:lvl1pPr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FFFFFF"/>
          </a:solidFill>
          <a:latin typeface="+mj-lt"/>
          <a:ea typeface="+mj-ea"/>
          <a:cs typeface="+mj-cs"/>
        </a:defRPr>
      </a:lvl1pPr>
      <a:lvl2pPr marL="742950" indent="-28575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FFFFFF"/>
          </a:solidFill>
          <a:latin typeface="Arial" charset="0"/>
          <a:ea typeface="IPAMincho" charset="0"/>
          <a:cs typeface="IPAMincho" charset="0"/>
        </a:defRPr>
      </a:lvl2pPr>
      <a:lvl3pPr marL="11430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FFFFFF"/>
          </a:solidFill>
          <a:latin typeface="Arial" charset="0"/>
          <a:ea typeface="IPAMincho" charset="0"/>
          <a:cs typeface="IPAMincho" charset="0"/>
        </a:defRPr>
      </a:lvl3pPr>
      <a:lvl4pPr marL="16002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FFFFFF"/>
          </a:solidFill>
          <a:latin typeface="Arial" charset="0"/>
          <a:ea typeface="IPAMincho" charset="0"/>
          <a:cs typeface="IPAMincho" charset="0"/>
        </a:defRPr>
      </a:lvl4pPr>
      <a:lvl5pPr marL="20574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FFFFFF"/>
          </a:solidFill>
          <a:latin typeface="Arial" charset="0"/>
          <a:ea typeface="IPAMincho" charset="0"/>
          <a:cs typeface="IPAMincho" charset="0"/>
        </a:defRPr>
      </a:lvl5pPr>
      <a:lvl6pPr marL="25146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FFFFFF"/>
          </a:solidFill>
          <a:latin typeface="Arial" charset="0"/>
          <a:ea typeface="IPAMincho" charset="0"/>
          <a:cs typeface="IPAMincho" charset="0"/>
        </a:defRPr>
      </a:lvl6pPr>
      <a:lvl7pPr marL="29718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FFFFFF"/>
          </a:solidFill>
          <a:latin typeface="Arial" charset="0"/>
          <a:ea typeface="IPAMincho" charset="0"/>
          <a:cs typeface="IPAMincho" charset="0"/>
        </a:defRPr>
      </a:lvl7pPr>
      <a:lvl8pPr marL="34290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FFFFFF"/>
          </a:solidFill>
          <a:latin typeface="Arial" charset="0"/>
          <a:ea typeface="IPAMincho" charset="0"/>
          <a:cs typeface="IPAMincho" charset="0"/>
        </a:defRPr>
      </a:lvl8pPr>
      <a:lvl9pPr marL="3886200" indent="-228600" algn="ctr" defTabSz="457200" rtl="0" fontAlgn="base" hangingPunct="0">
        <a:lnSpc>
          <a:spcPct val="93000"/>
        </a:lnSpc>
        <a:spcBef>
          <a:spcPct val="0"/>
        </a:spcBef>
        <a:spcAft>
          <a:spcPct val="0"/>
        </a:spcAft>
        <a:buClr>
          <a:srgbClr val="000000"/>
        </a:buClr>
        <a:buSzPct val="100000"/>
        <a:buFont typeface="Times New Roman" pitchFamily="16" charset="0"/>
        <a:defRPr sz="4400">
          <a:solidFill>
            <a:srgbClr val="FFFFFF"/>
          </a:solidFill>
          <a:latin typeface="Arial" charset="0"/>
          <a:ea typeface="IPAMincho" charset="0"/>
          <a:cs typeface="IPAMincho" charset="0"/>
        </a:defRPr>
      </a:lvl9pPr>
    </p:titleStyle>
    <p:bodyStyle>
      <a:lvl1pPr marL="342900" indent="-342900" algn="l" defTabSz="457200" rtl="0" fontAlgn="base" hangingPunct="0">
        <a:lnSpc>
          <a:spcPct val="93000"/>
        </a:lnSpc>
        <a:spcBef>
          <a:spcPct val="0"/>
        </a:spcBef>
        <a:spcAft>
          <a:spcPts val="1425"/>
        </a:spcAft>
        <a:buClr>
          <a:srgbClr val="000000"/>
        </a:buClr>
        <a:buSzPct val="100000"/>
        <a:buFont typeface="Times New Roman" pitchFamily="16" charset="0"/>
        <a:defRPr sz="3200">
          <a:solidFill>
            <a:srgbClr val="FFFFFF"/>
          </a:solidFill>
          <a:latin typeface="+mn-lt"/>
          <a:ea typeface="+mn-ea"/>
          <a:cs typeface="+mn-cs"/>
        </a:defRPr>
      </a:lvl1pPr>
      <a:lvl2pPr marL="742950" indent="-285750" algn="l" defTabSz="457200" rtl="0" fontAlgn="base" hangingPunct="0">
        <a:lnSpc>
          <a:spcPct val="93000"/>
        </a:lnSpc>
        <a:spcBef>
          <a:spcPct val="0"/>
        </a:spcBef>
        <a:spcAft>
          <a:spcPts val="1138"/>
        </a:spcAft>
        <a:buClr>
          <a:srgbClr val="000000"/>
        </a:buClr>
        <a:buSzPct val="100000"/>
        <a:buFont typeface="Times New Roman" pitchFamily="16" charset="0"/>
        <a:defRPr sz="2800">
          <a:solidFill>
            <a:srgbClr val="FFFFFF"/>
          </a:solidFill>
          <a:latin typeface="+mn-lt"/>
          <a:ea typeface="+mn-ea"/>
          <a:cs typeface="+mn-cs"/>
        </a:defRPr>
      </a:lvl2pPr>
      <a:lvl3pPr marL="1143000" indent="-228600" algn="l" defTabSz="457200" rtl="0" fontAlgn="base" hangingPunct="0">
        <a:lnSpc>
          <a:spcPct val="93000"/>
        </a:lnSpc>
        <a:spcBef>
          <a:spcPct val="0"/>
        </a:spcBef>
        <a:spcAft>
          <a:spcPts val="850"/>
        </a:spcAft>
        <a:buClr>
          <a:srgbClr val="000000"/>
        </a:buClr>
        <a:buSzPct val="100000"/>
        <a:buFont typeface="Times New Roman" pitchFamily="16" charset="0"/>
        <a:defRPr sz="2400">
          <a:solidFill>
            <a:srgbClr val="FFFFFF"/>
          </a:solidFill>
          <a:latin typeface="+mn-lt"/>
          <a:ea typeface="+mn-ea"/>
          <a:cs typeface="+mn-cs"/>
        </a:defRPr>
      </a:lvl3pPr>
      <a:lvl4pPr marL="1600200" indent="-228600" algn="l" defTabSz="457200" rtl="0" fontAlgn="base" hangingPunct="0">
        <a:lnSpc>
          <a:spcPct val="93000"/>
        </a:lnSpc>
        <a:spcBef>
          <a:spcPct val="0"/>
        </a:spcBef>
        <a:spcAft>
          <a:spcPts val="575"/>
        </a:spcAft>
        <a:buClr>
          <a:srgbClr val="000000"/>
        </a:buClr>
        <a:buSzPct val="100000"/>
        <a:buFont typeface="Times New Roman" pitchFamily="16" charset="0"/>
        <a:defRPr sz="2000">
          <a:solidFill>
            <a:srgbClr val="FFFFFF"/>
          </a:solidFill>
          <a:latin typeface="+mn-lt"/>
          <a:ea typeface="+mn-ea"/>
          <a:cs typeface="+mn-cs"/>
        </a:defRPr>
      </a:lvl4pPr>
      <a:lvl5pPr marL="2057400" indent="-228600" algn="l" defTabSz="457200" rtl="0" fontAlgn="base" hangingPunct="0">
        <a:lnSpc>
          <a:spcPct val="93000"/>
        </a:lnSpc>
        <a:spcBef>
          <a:spcPct val="0"/>
        </a:spcBef>
        <a:spcAft>
          <a:spcPts val="288"/>
        </a:spcAft>
        <a:buClr>
          <a:srgbClr val="000000"/>
        </a:buClr>
        <a:buSzPct val="100000"/>
        <a:buFont typeface="Times New Roman" pitchFamily="16" charset="0"/>
        <a:defRPr sz="2000">
          <a:solidFill>
            <a:srgbClr val="FFFFFF"/>
          </a:solidFill>
          <a:latin typeface="+mn-lt"/>
          <a:ea typeface="+mn-ea"/>
          <a:cs typeface="+mn-cs"/>
        </a:defRPr>
      </a:lvl5pPr>
      <a:lvl6pPr marL="2514600" indent="-228600" algn="l" defTabSz="457200" rtl="0" fontAlgn="base" hangingPunct="0">
        <a:lnSpc>
          <a:spcPct val="93000"/>
        </a:lnSpc>
        <a:spcBef>
          <a:spcPct val="0"/>
        </a:spcBef>
        <a:spcAft>
          <a:spcPts val="288"/>
        </a:spcAft>
        <a:buClr>
          <a:srgbClr val="000000"/>
        </a:buClr>
        <a:buSzPct val="100000"/>
        <a:buFont typeface="Times New Roman" pitchFamily="16" charset="0"/>
        <a:defRPr sz="2000">
          <a:solidFill>
            <a:srgbClr val="FFFFFF"/>
          </a:solidFill>
          <a:latin typeface="+mn-lt"/>
          <a:ea typeface="+mn-ea"/>
          <a:cs typeface="+mn-cs"/>
        </a:defRPr>
      </a:lvl6pPr>
      <a:lvl7pPr marL="2971800" indent="-228600" algn="l" defTabSz="457200" rtl="0" fontAlgn="base" hangingPunct="0">
        <a:lnSpc>
          <a:spcPct val="93000"/>
        </a:lnSpc>
        <a:spcBef>
          <a:spcPct val="0"/>
        </a:spcBef>
        <a:spcAft>
          <a:spcPts val="288"/>
        </a:spcAft>
        <a:buClr>
          <a:srgbClr val="000000"/>
        </a:buClr>
        <a:buSzPct val="100000"/>
        <a:buFont typeface="Times New Roman" pitchFamily="16" charset="0"/>
        <a:defRPr sz="2000">
          <a:solidFill>
            <a:srgbClr val="FFFFFF"/>
          </a:solidFill>
          <a:latin typeface="+mn-lt"/>
          <a:ea typeface="+mn-ea"/>
          <a:cs typeface="+mn-cs"/>
        </a:defRPr>
      </a:lvl7pPr>
      <a:lvl8pPr marL="3429000" indent="-228600" algn="l" defTabSz="457200" rtl="0" fontAlgn="base" hangingPunct="0">
        <a:lnSpc>
          <a:spcPct val="93000"/>
        </a:lnSpc>
        <a:spcBef>
          <a:spcPct val="0"/>
        </a:spcBef>
        <a:spcAft>
          <a:spcPts val="288"/>
        </a:spcAft>
        <a:buClr>
          <a:srgbClr val="000000"/>
        </a:buClr>
        <a:buSzPct val="100000"/>
        <a:buFont typeface="Times New Roman" pitchFamily="16" charset="0"/>
        <a:defRPr sz="2000">
          <a:solidFill>
            <a:srgbClr val="FFFFFF"/>
          </a:solidFill>
          <a:latin typeface="+mn-lt"/>
          <a:ea typeface="+mn-ea"/>
          <a:cs typeface="+mn-cs"/>
        </a:defRPr>
      </a:lvl8pPr>
      <a:lvl9pPr marL="3886200" indent="-228600" algn="l" defTabSz="457200" rtl="0" fontAlgn="base" hangingPunct="0">
        <a:lnSpc>
          <a:spcPct val="93000"/>
        </a:lnSpc>
        <a:spcBef>
          <a:spcPct val="0"/>
        </a:spcBef>
        <a:spcAft>
          <a:spcPts val="288"/>
        </a:spcAft>
        <a:buClr>
          <a:srgbClr val="000000"/>
        </a:buClr>
        <a:buSzPct val="100000"/>
        <a:buFont typeface="Times New Roman" pitchFamily="16" charset="0"/>
        <a:defRPr sz="2000">
          <a:solidFill>
            <a:srgbClr val="FFFFFF"/>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www.nami.org/" TargetMode="External"/><Relationship Id="rId4" Type="http://schemas.openxmlformats.org/officeDocument/2006/relationships/hyperlink" Target="http://www.nimh.nih.gov/" TargetMode="External"/><Relationship Id="rId5" Type="http://schemas.openxmlformats.org/officeDocument/2006/relationships/hyperlink" Target="http://www.drugabuse.gov/" TargetMode="External"/><Relationship Id="rId1" Type="http://schemas.openxmlformats.org/officeDocument/2006/relationships/slideLayout" Target="../slideLayouts/slideLayout2.xml"/><Relationship Id="rId2" Type="http://schemas.openxmlformats.org/officeDocument/2006/relationships/hyperlink" Target="http://www.aacap.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hyperlink" Target="http://www.elsevier.com/termsandconditions" TargetMode="External"/><Relationship Id="rId5" Type="http://schemas.openxmlformats.org/officeDocument/2006/relationships/image" Target="../media/image6.jpeg"/><Relationship Id="rId1" Type="http://schemas.openxmlformats.org/officeDocument/2006/relationships/slideLayout" Target="../slideLayouts/slideLayout2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 name="Rectangle 10"/>
          <p:cNvSpPr>
            <a:spLocks noGrp="1" noChangeArrowheads="1"/>
          </p:cNvSpPr>
          <p:nvPr>
            <p:ph type="ctrTitle"/>
          </p:nvPr>
        </p:nvSpPr>
        <p:spPr/>
        <p:txBody>
          <a:bodyPr/>
          <a:lstStyle/>
          <a:p>
            <a:r>
              <a:rPr lang="en-US" dirty="0" smtClean="0"/>
              <a:t>Mood Disorders in Adolescence</a:t>
            </a:r>
            <a:endParaRPr lang="en-US" dirty="0"/>
          </a:p>
        </p:txBody>
      </p:sp>
      <p:sp>
        <p:nvSpPr>
          <p:cNvPr id="2059" name="Rectangle 11"/>
          <p:cNvSpPr>
            <a:spLocks noGrp="1" noChangeArrowheads="1"/>
          </p:cNvSpPr>
          <p:nvPr>
            <p:ph type="subTitle" idx="1"/>
          </p:nvPr>
        </p:nvSpPr>
        <p:spPr/>
        <p:txBody>
          <a:bodyPr/>
          <a:lstStyle/>
          <a:p>
            <a:r>
              <a:rPr lang="en-US" dirty="0" smtClean="0"/>
              <a:t>Ben Biermann, M.D., Ph.D</a:t>
            </a:r>
          </a:p>
          <a:p>
            <a:r>
              <a:rPr lang="en-US" dirty="0" smtClean="0"/>
              <a:t>Child and Adolescent Psychiatry</a:t>
            </a:r>
          </a:p>
          <a:p>
            <a:r>
              <a:rPr lang="en-US" dirty="0" smtClean="0"/>
              <a:t>Medical Director CAPH</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Useful Websites</a:t>
            </a:r>
            <a:endParaRPr lang="en-US" dirty="0"/>
          </a:p>
        </p:txBody>
      </p:sp>
      <p:sp>
        <p:nvSpPr>
          <p:cNvPr id="3" name="Content Placeholder 2"/>
          <p:cNvSpPr>
            <a:spLocks noGrp="1"/>
          </p:cNvSpPr>
          <p:nvPr>
            <p:ph idx="1"/>
          </p:nvPr>
        </p:nvSpPr>
        <p:spPr/>
        <p:txBody>
          <a:bodyPr/>
          <a:lstStyle/>
          <a:p>
            <a:r>
              <a:rPr lang="en-US" dirty="0" smtClean="0"/>
              <a:t>American Academy of Child and Adolescent Psychiatry </a:t>
            </a:r>
            <a:r>
              <a:rPr lang="en-US" dirty="0" smtClean="0">
                <a:hlinkClick r:id="rId2"/>
              </a:rPr>
              <a:t>www.aacap.org</a:t>
            </a:r>
            <a:endParaRPr lang="en-US" dirty="0" smtClean="0"/>
          </a:p>
          <a:p>
            <a:r>
              <a:rPr lang="en-US" dirty="0" smtClean="0"/>
              <a:t>National Alliance for Mental Illness </a:t>
            </a:r>
            <a:r>
              <a:rPr lang="en-US" dirty="0" smtClean="0">
                <a:hlinkClick r:id="rId3"/>
              </a:rPr>
              <a:t>www.nami.org</a:t>
            </a:r>
            <a:endParaRPr lang="en-US" dirty="0" smtClean="0"/>
          </a:p>
          <a:p>
            <a:r>
              <a:rPr lang="en-US" dirty="0" smtClean="0"/>
              <a:t>National Institute on Mental Health </a:t>
            </a:r>
            <a:r>
              <a:rPr lang="en-US" dirty="0" smtClean="0">
                <a:hlinkClick r:id="rId4"/>
              </a:rPr>
              <a:t>www.nimh.nih.gov</a:t>
            </a:r>
            <a:endParaRPr lang="en-US" dirty="0" smtClean="0"/>
          </a:p>
          <a:p>
            <a:r>
              <a:rPr lang="en-US" dirty="0" smtClean="0"/>
              <a:t>National Institute on Drug Abuse</a:t>
            </a:r>
            <a:r>
              <a:rPr lang="en-US" dirty="0"/>
              <a:t> </a:t>
            </a:r>
            <a:r>
              <a:rPr lang="en-US" dirty="0" smtClean="0">
                <a:hlinkClick r:id="rId5"/>
              </a:rPr>
              <a:t>www.drugabuse.gov</a:t>
            </a:r>
            <a:endParaRPr lang="en-US" dirty="0" smtClean="0"/>
          </a:p>
          <a:p>
            <a:endParaRPr lang="en-US" dirty="0" smtClean="0"/>
          </a:p>
        </p:txBody>
      </p:sp>
    </p:spTree>
    <p:extLst>
      <p:ext uri="{BB962C8B-B14F-4D97-AF65-F5344CB8AC3E}">
        <p14:creationId xmlns:p14="http://schemas.microsoft.com/office/powerpoint/2010/main" val="3603506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dirty="0" smtClean="0"/>
              <a:t>Disclosures</a:t>
            </a:r>
            <a:endParaRPr lang="en-US" dirty="0"/>
          </a:p>
        </p:txBody>
      </p:sp>
      <p:sp>
        <p:nvSpPr>
          <p:cNvPr id="10243" name="Rectangle 3"/>
          <p:cNvSpPr>
            <a:spLocks noGrp="1" noChangeArrowheads="1"/>
          </p:cNvSpPr>
          <p:nvPr>
            <p:ph type="body" idx="1"/>
          </p:nvPr>
        </p:nvSpPr>
        <p:spPr/>
        <p:txBody>
          <a:bodyPr/>
          <a:lstStyle/>
          <a:p>
            <a:r>
              <a:rPr lang="en-US" dirty="0" smtClean="0"/>
              <a:t>Dr.  Biermann has no conflicts of interest to disclose.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4294967295"/>
          </p:nvPr>
        </p:nvPicPr>
        <p:blipFill>
          <a:blip r:embed="rId2">
            <a:extLst>
              <a:ext uri="{28A0092B-C50C-407E-A947-70E740481C1C}">
                <a14:useLocalDpi xmlns:a14="http://schemas.microsoft.com/office/drawing/2010/main" val="0"/>
              </a:ext>
            </a:extLst>
          </a:blip>
          <a:stretch>
            <a:fillRect/>
          </a:stretch>
        </p:blipFill>
        <p:spPr>
          <a:xfrm>
            <a:off x="1981200" y="381000"/>
            <a:ext cx="7010400" cy="5638800"/>
          </a:xfrm>
        </p:spPr>
      </p:pic>
    </p:spTree>
    <p:extLst>
      <p:ext uri="{BB962C8B-B14F-4D97-AF65-F5344CB8AC3E}">
        <p14:creationId xmlns:p14="http://schemas.microsoft.com/office/powerpoint/2010/main" val="214840759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52400"/>
            <a:ext cx="7467600" cy="3416320"/>
          </a:xfrm>
          <a:prstGeom prst="rect">
            <a:avLst/>
          </a:prstGeom>
        </p:spPr>
        <p:txBody>
          <a:bodyPr wrap="square">
            <a:spAutoFit/>
          </a:bodyPr>
          <a:lstStyle/>
          <a:p>
            <a:pPr eaLnBrk="1" fontAlgn="auto" hangingPunct="1">
              <a:spcBef>
                <a:spcPts val="0"/>
              </a:spcBef>
              <a:spcAft>
                <a:spcPts val="0"/>
              </a:spcAft>
            </a:pPr>
            <a:r>
              <a:rPr lang="en-US" sz="1800" b="1" dirty="0">
                <a:solidFill>
                  <a:prstClr val="black"/>
                </a:solidFill>
                <a:latin typeface="Century Schoolbook"/>
                <a:ea typeface="+mn-ea"/>
              </a:rPr>
              <a:t>WHO calls for stronger focus on adolescent </a:t>
            </a:r>
            <a:r>
              <a:rPr lang="en-US" sz="1800" b="1" dirty="0" smtClean="0">
                <a:solidFill>
                  <a:prstClr val="black"/>
                </a:solidFill>
                <a:latin typeface="Century Schoolbook"/>
                <a:ea typeface="+mn-ea"/>
              </a:rPr>
              <a:t>health.</a:t>
            </a:r>
          </a:p>
          <a:p>
            <a:pPr eaLnBrk="1" fontAlgn="auto" hangingPunct="1">
              <a:spcBef>
                <a:spcPts val="0"/>
              </a:spcBef>
              <a:spcAft>
                <a:spcPts val="0"/>
              </a:spcAft>
            </a:pPr>
            <a:r>
              <a:rPr lang="en-US" sz="1800" b="1" dirty="0" smtClean="0">
                <a:solidFill>
                  <a:prstClr val="black"/>
                </a:solidFill>
                <a:latin typeface="Century Schoolbook"/>
                <a:ea typeface="+mn-ea"/>
              </a:rPr>
              <a:t>Road </a:t>
            </a:r>
            <a:r>
              <a:rPr lang="en-US" sz="1800" b="1" dirty="0">
                <a:solidFill>
                  <a:prstClr val="black"/>
                </a:solidFill>
                <a:latin typeface="Century Schoolbook"/>
                <a:ea typeface="+mn-ea"/>
              </a:rPr>
              <a:t>traffic injuries, HIV/AIDS, suicide are top causes of death; Depression is number 1 cause of illness and disability </a:t>
            </a:r>
          </a:p>
          <a:p>
            <a:pPr eaLnBrk="1" fontAlgn="auto" hangingPunct="1">
              <a:spcBef>
                <a:spcPts val="0"/>
              </a:spcBef>
              <a:spcAft>
                <a:spcPts val="0"/>
              </a:spcAft>
            </a:pPr>
            <a:endParaRPr lang="en-US" sz="1800" dirty="0" smtClean="0">
              <a:solidFill>
                <a:prstClr val="black"/>
              </a:solidFill>
              <a:latin typeface="Century Schoolbook"/>
              <a:ea typeface="+mn-ea"/>
            </a:endParaRPr>
          </a:p>
          <a:p>
            <a:pPr eaLnBrk="1" fontAlgn="auto" hangingPunct="1">
              <a:spcBef>
                <a:spcPts val="0"/>
              </a:spcBef>
              <a:spcAft>
                <a:spcPts val="0"/>
              </a:spcAft>
            </a:pPr>
            <a:r>
              <a:rPr lang="en-US" sz="1800" dirty="0" smtClean="0">
                <a:solidFill>
                  <a:prstClr val="black"/>
                </a:solidFill>
                <a:latin typeface="Century Schoolbook"/>
                <a:ea typeface="+mn-ea"/>
              </a:rPr>
              <a:t>News </a:t>
            </a:r>
            <a:r>
              <a:rPr lang="en-US" sz="1800" dirty="0">
                <a:solidFill>
                  <a:prstClr val="black"/>
                </a:solidFill>
                <a:latin typeface="Century Schoolbook"/>
                <a:ea typeface="+mn-ea"/>
              </a:rPr>
              <a:t>release </a:t>
            </a:r>
          </a:p>
          <a:p>
            <a:pPr eaLnBrk="1" fontAlgn="auto" hangingPunct="1">
              <a:spcBef>
                <a:spcPts val="0"/>
              </a:spcBef>
              <a:spcAft>
                <a:spcPts val="0"/>
              </a:spcAft>
            </a:pPr>
            <a:endParaRPr lang="en-US" sz="1800" i="1" dirty="0" smtClean="0">
              <a:solidFill>
                <a:prstClr val="black"/>
              </a:solidFill>
              <a:latin typeface="Century Schoolbook"/>
              <a:ea typeface="+mn-ea"/>
            </a:endParaRPr>
          </a:p>
          <a:p>
            <a:pPr eaLnBrk="1" fontAlgn="auto" hangingPunct="1">
              <a:spcBef>
                <a:spcPts val="0"/>
              </a:spcBef>
              <a:spcAft>
                <a:spcPts val="0"/>
              </a:spcAft>
            </a:pPr>
            <a:r>
              <a:rPr lang="en-US" sz="1800" i="1" dirty="0" smtClean="0">
                <a:solidFill>
                  <a:prstClr val="black"/>
                </a:solidFill>
                <a:latin typeface="Century Schoolbook"/>
                <a:ea typeface="+mn-ea"/>
              </a:rPr>
              <a:t>14 </a:t>
            </a:r>
            <a:r>
              <a:rPr lang="en-US" sz="1800" i="1" dirty="0">
                <a:solidFill>
                  <a:prstClr val="black"/>
                </a:solidFill>
                <a:latin typeface="Century Schoolbook"/>
                <a:ea typeface="+mn-ea"/>
              </a:rPr>
              <a:t>May 2014 | GENEVA -</a:t>
            </a:r>
            <a:r>
              <a:rPr lang="en-US" sz="1800" dirty="0">
                <a:solidFill>
                  <a:prstClr val="black"/>
                </a:solidFill>
                <a:latin typeface="Century Schoolbook"/>
                <a:ea typeface="+mn-ea"/>
              </a:rPr>
              <a:t> WHO's "Health for the world’s adolescents" report reveals that depression is the predominant cause of illness and disability for both boys and girls aged 10 to 19 years. The top 3 causes of adolescent deaths globally are road traffic injuries, HIV/AIDS, and suicide. Worldwide, an estimated 1.3 million adolescents died in 2012.</a:t>
            </a:r>
          </a:p>
        </p:txBody>
      </p:sp>
      <p:sp>
        <p:nvSpPr>
          <p:cNvPr id="3" name="Rectangle 2"/>
          <p:cNvSpPr/>
          <p:nvPr/>
        </p:nvSpPr>
        <p:spPr>
          <a:xfrm>
            <a:off x="685800" y="3568720"/>
            <a:ext cx="5791200" cy="2862322"/>
          </a:xfrm>
          <a:prstGeom prst="rect">
            <a:avLst/>
          </a:prstGeom>
        </p:spPr>
        <p:txBody>
          <a:bodyPr wrap="square">
            <a:spAutoFit/>
          </a:bodyPr>
          <a:lstStyle/>
          <a:p>
            <a:pPr eaLnBrk="1" fontAlgn="auto" hangingPunct="1">
              <a:spcBef>
                <a:spcPts val="0"/>
              </a:spcBef>
              <a:spcAft>
                <a:spcPts val="0"/>
              </a:spcAft>
            </a:pPr>
            <a:r>
              <a:rPr lang="en-US" sz="1800" b="1" dirty="0" smtClean="0">
                <a:solidFill>
                  <a:prstClr val="black"/>
                </a:solidFill>
                <a:latin typeface="Century Schoolbook"/>
                <a:ea typeface="+mn-ea"/>
              </a:rPr>
              <a:t>Mental </a:t>
            </a:r>
            <a:r>
              <a:rPr lang="en-US" sz="1800" b="1" dirty="0">
                <a:solidFill>
                  <a:prstClr val="black"/>
                </a:solidFill>
                <a:latin typeface="Century Schoolbook"/>
                <a:ea typeface="+mn-ea"/>
              </a:rPr>
              <a:t>health problems take a big toll</a:t>
            </a:r>
          </a:p>
          <a:p>
            <a:pPr eaLnBrk="1" fontAlgn="auto" hangingPunct="1">
              <a:spcBef>
                <a:spcPts val="0"/>
              </a:spcBef>
              <a:spcAft>
                <a:spcPts val="0"/>
              </a:spcAft>
            </a:pPr>
            <a:endParaRPr lang="en-US" sz="1800" b="1" dirty="0">
              <a:solidFill>
                <a:prstClr val="black"/>
              </a:solidFill>
              <a:latin typeface="Century Schoolbook"/>
              <a:ea typeface="+mn-ea"/>
            </a:endParaRPr>
          </a:p>
          <a:p>
            <a:pPr eaLnBrk="1" fontAlgn="auto" hangingPunct="1">
              <a:spcBef>
                <a:spcPts val="0"/>
              </a:spcBef>
              <a:spcAft>
                <a:spcPts val="0"/>
              </a:spcAft>
            </a:pPr>
            <a:r>
              <a:rPr lang="en-US" sz="1800" dirty="0">
                <a:solidFill>
                  <a:prstClr val="black"/>
                </a:solidFill>
                <a:latin typeface="Century Schoolbook"/>
                <a:ea typeface="+mn-ea"/>
              </a:rPr>
              <a:t>Globally, depression is the number 1 cause of illness and disability in this age group, and suicide ranks number 3 among causes of death. Some studies show that half of all people who develop mental disorders have their first symptoms by the age of 14. If adolescents with mental health problems get the care they need, this can prevent deaths and avoid suffering throughout life.</a:t>
            </a:r>
          </a:p>
        </p:txBody>
      </p:sp>
    </p:spTree>
    <p:extLst>
      <p:ext uri="{BB962C8B-B14F-4D97-AF65-F5344CB8AC3E}">
        <p14:creationId xmlns:p14="http://schemas.microsoft.com/office/powerpoint/2010/main" val="289923724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Epidemiology</a:t>
            </a:r>
            <a:endParaRPr lang="en-US" dirty="0"/>
          </a:p>
        </p:txBody>
      </p:sp>
      <p:sp>
        <p:nvSpPr>
          <p:cNvPr id="3" name="Content Placeholder 2"/>
          <p:cNvSpPr>
            <a:spLocks noGrp="1"/>
          </p:cNvSpPr>
          <p:nvPr>
            <p:ph idx="1"/>
          </p:nvPr>
        </p:nvSpPr>
        <p:spPr/>
        <p:txBody>
          <a:bodyPr/>
          <a:lstStyle/>
          <a:p>
            <a:r>
              <a:rPr lang="en-US" dirty="0" smtClean="0"/>
              <a:t>Prior to puberty M=F; After Puberty F&gt;M</a:t>
            </a:r>
          </a:p>
          <a:p>
            <a:r>
              <a:rPr lang="en-US" dirty="0" smtClean="0"/>
              <a:t>Rates of Depression increase with Age through out childhood and adolescence.</a:t>
            </a:r>
          </a:p>
        </p:txBody>
      </p:sp>
    </p:spTree>
    <p:extLst>
      <p:ext uri="{BB962C8B-B14F-4D97-AF65-F5344CB8AC3E}">
        <p14:creationId xmlns:p14="http://schemas.microsoft.com/office/powerpoint/2010/main" val="3809668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AutoShape 1"/>
          <p:cNvSpPr>
            <a:spLocks noChangeArrowheads="1"/>
          </p:cNvSpPr>
          <p:nvPr/>
        </p:nvSpPr>
        <p:spPr bwMode="auto">
          <a:xfrm>
            <a:off x="4129088" y="79375"/>
            <a:ext cx="884237" cy="306388"/>
          </a:xfrm>
          <a:custGeom>
            <a:avLst/>
            <a:gdLst/>
            <a:ahLst/>
            <a:cxnLst>
              <a:cxn ang="0">
                <a:pos x="r" y="vc"/>
              </a:cxn>
              <a:cxn ang="5400000">
                <a:pos x="hc" y="b"/>
              </a:cxn>
              <a:cxn ang="10800000">
                <a:pos x="l" y="vc"/>
              </a:cxn>
              <a:cxn ang="16200000">
                <a:pos x="hc" y="t"/>
              </a:cxn>
            </a:cxnLst>
            <a:rect l="0" t="0" r="r" b="b"/>
            <a:pathLst>
              <a:path w="21600" h="21600">
                <a:moveTo>
                  <a:pt x="0" y="0"/>
                </a:moveTo>
                <a:lnTo>
                  <a:pt x="0" y="21600"/>
                </a:lnTo>
                <a:lnTo>
                  <a:pt x="21600" y="21600"/>
                </a:lnTo>
                <a:lnTo>
                  <a:pt x="2160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723900" algn="l"/>
              </a:tabLst>
              <a:defRPr sz="1400">
                <a:solidFill>
                  <a:srgbClr val="FFFFFF"/>
                </a:solidFill>
                <a:latin typeface="Arial" charset="0"/>
                <a:ea typeface="ＭＳ Ｐゴシック" charset="-128"/>
              </a:defRPr>
            </a:lvl1pPr>
            <a:lvl2pPr>
              <a:tabLst>
                <a:tab pos="723900" algn="l"/>
              </a:tabLst>
              <a:defRPr sz="1400">
                <a:solidFill>
                  <a:srgbClr val="FFFFFF"/>
                </a:solidFill>
                <a:latin typeface="Arial" charset="0"/>
                <a:ea typeface="ＭＳ Ｐゴシック" charset="-128"/>
              </a:defRPr>
            </a:lvl2pPr>
            <a:lvl3pPr>
              <a:tabLst>
                <a:tab pos="723900" algn="l"/>
              </a:tabLst>
              <a:defRPr sz="1400">
                <a:solidFill>
                  <a:srgbClr val="FFFFFF"/>
                </a:solidFill>
                <a:latin typeface="Arial" charset="0"/>
                <a:ea typeface="ＭＳ Ｐゴシック" charset="-128"/>
              </a:defRPr>
            </a:lvl3pPr>
            <a:lvl4pPr>
              <a:tabLst>
                <a:tab pos="723900" algn="l"/>
              </a:tabLst>
              <a:defRPr sz="1400">
                <a:solidFill>
                  <a:srgbClr val="FFFFFF"/>
                </a:solidFill>
                <a:latin typeface="Arial" charset="0"/>
                <a:ea typeface="ＭＳ Ｐゴシック" charset="-128"/>
              </a:defRPr>
            </a:lvl4pPr>
            <a:lvl5pPr>
              <a:tabLst>
                <a:tab pos="723900" algn="l"/>
              </a:tabLst>
              <a:defRPr sz="1400">
                <a:solidFill>
                  <a:srgbClr val="FFFFFF"/>
                </a:solidFill>
                <a:latin typeface="Arial" charset="0"/>
                <a:ea typeface="ＭＳ Ｐゴシック" charset="-128"/>
              </a:defRPr>
            </a:lvl5pPr>
            <a:lvl6pPr marL="2514600" indent="-228600" defTabSz="457200" fontAlgn="base">
              <a:spcBef>
                <a:spcPct val="0"/>
              </a:spcBef>
              <a:spcAft>
                <a:spcPct val="0"/>
              </a:spcAft>
              <a:buClr>
                <a:srgbClr val="000000"/>
              </a:buClr>
              <a:buSzPct val="100000"/>
              <a:buFont typeface="Times New Roman" pitchFamily="16" charset="0"/>
              <a:tabLst>
                <a:tab pos="723900" algn="l"/>
              </a:tabLst>
              <a:defRPr sz="1400">
                <a:solidFill>
                  <a:srgbClr val="FFFFFF"/>
                </a:solidFill>
                <a:latin typeface="Arial" charset="0"/>
                <a:ea typeface="ＭＳ Ｐゴシック" charset="-128"/>
              </a:defRPr>
            </a:lvl6pPr>
            <a:lvl7pPr marL="2971800" indent="-228600" defTabSz="457200" fontAlgn="base">
              <a:spcBef>
                <a:spcPct val="0"/>
              </a:spcBef>
              <a:spcAft>
                <a:spcPct val="0"/>
              </a:spcAft>
              <a:buClr>
                <a:srgbClr val="000000"/>
              </a:buClr>
              <a:buSzPct val="100000"/>
              <a:buFont typeface="Times New Roman" pitchFamily="16" charset="0"/>
              <a:tabLst>
                <a:tab pos="723900" algn="l"/>
              </a:tabLst>
              <a:defRPr sz="1400">
                <a:solidFill>
                  <a:srgbClr val="FFFFFF"/>
                </a:solidFill>
                <a:latin typeface="Arial" charset="0"/>
                <a:ea typeface="ＭＳ Ｐゴシック" charset="-128"/>
              </a:defRPr>
            </a:lvl7pPr>
            <a:lvl8pPr marL="3429000" indent="-228600" defTabSz="457200" fontAlgn="base">
              <a:spcBef>
                <a:spcPct val="0"/>
              </a:spcBef>
              <a:spcAft>
                <a:spcPct val="0"/>
              </a:spcAft>
              <a:buClr>
                <a:srgbClr val="000000"/>
              </a:buClr>
              <a:buSzPct val="100000"/>
              <a:buFont typeface="Times New Roman" pitchFamily="16" charset="0"/>
              <a:tabLst>
                <a:tab pos="723900" algn="l"/>
              </a:tabLst>
              <a:defRPr sz="1400">
                <a:solidFill>
                  <a:srgbClr val="FFFFFF"/>
                </a:solidFill>
                <a:latin typeface="Arial" charset="0"/>
                <a:ea typeface="ＭＳ Ｐゴシック" charset="-128"/>
              </a:defRPr>
            </a:lvl8pPr>
            <a:lvl9pPr marL="3886200" indent="-228600" defTabSz="457200" fontAlgn="base">
              <a:spcBef>
                <a:spcPct val="0"/>
              </a:spcBef>
              <a:spcAft>
                <a:spcPct val="0"/>
              </a:spcAft>
              <a:buClr>
                <a:srgbClr val="000000"/>
              </a:buClr>
              <a:buSzPct val="100000"/>
              <a:buFont typeface="Times New Roman" pitchFamily="16" charset="0"/>
              <a:tabLst>
                <a:tab pos="723900" algn="l"/>
              </a:tabLst>
              <a:defRPr sz="1400">
                <a:solidFill>
                  <a:srgbClr val="FFFFFF"/>
                </a:solidFill>
                <a:latin typeface="Arial" charset="0"/>
                <a:ea typeface="ＭＳ Ｐゴシック" charset="-128"/>
              </a:defRPr>
            </a:lvl9pPr>
          </a:lstStyle>
          <a:p>
            <a:pPr defTabSz="457200" eaLnBrk="1" hangingPunct="1">
              <a:buClr>
                <a:srgbClr val="000000"/>
              </a:buClr>
              <a:buSzPct val="100000"/>
              <a:buFont typeface="Times New Roman" pitchFamily="16" charset="0"/>
              <a:buNone/>
            </a:pPr>
            <a:r>
              <a:rPr lang="en-US" altLang="en-US" dirty="0" smtClean="0"/>
              <a:t>Figure 1 </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2400" y="946150"/>
            <a:ext cx="6350000" cy="46164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099" name="Text Box 3"/>
          <p:cNvSpPr txBox="1">
            <a:spLocks noChangeArrowheads="1"/>
          </p:cNvSpPr>
          <p:nvPr/>
        </p:nvSpPr>
        <p:spPr bwMode="auto">
          <a:xfrm>
            <a:off x="952500" y="6477000"/>
            <a:ext cx="8255000" cy="227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723900" algn="l"/>
                <a:tab pos="1447800" algn="l"/>
                <a:tab pos="2171700" algn="l"/>
                <a:tab pos="2895600" algn="l"/>
                <a:tab pos="3619500" algn="l"/>
                <a:tab pos="4343400" algn="l"/>
                <a:tab pos="5067300" algn="l"/>
                <a:tab pos="5791200" algn="l"/>
                <a:tab pos="6515100" algn="l"/>
                <a:tab pos="7239000" algn="l"/>
                <a:tab pos="7962900" algn="l"/>
              </a:tabLst>
              <a:defRPr sz="1400">
                <a:solidFill>
                  <a:srgbClr val="FFFFFF"/>
                </a:solidFill>
                <a:latin typeface="Arial" charset="0"/>
                <a:ea typeface="ＭＳ Ｐゴシック" charset="-128"/>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Lst>
              <a:defRPr sz="1400">
                <a:solidFill>
                  <a:srgbClr val="FFFFFF"/>
                </a:solidFill>
                <a:latin typeface="Arial" charset="0"/>
                <a:ea typeface="ＭＳ Ｐゴシック" charset="-128"/>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Lst>
              <a:defRPr sz="1400">
                <a:solidFill>
                  <a:srgbClr val="FFFFFF"/>
                </a:solidFill>
                <a:latin typeface="Arial" charset="0"/>
                <a:ea typeface="ＭＳ Ｐゴシック" charset="-128"/>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Lst>
              <a:defRPr sz="1400">
                <a:solidFill>
                  <a:srgbClr val="FFFFFF"/>
                </a:solidFill>
                <a:latin typeface="Arial" charset="0"/>
                <a:ea typeface="ＭＳ Ｐゴシック" charset="-128"/>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Lst>
              <a:defRPr sz="1400">
                <a:solidFill>
                  <a:srgbClr val="FFFFFF"/>
                </a:solidFill>
                <a:latin typeface="Arial" charset="0"/>
                <a:ea typeface="ＭＳ Ｐゴシック" charset="-128"/>
              </a:defRPr>
            </a:lvl5pPr>
            <a:lvl6pPr marL="2514600" indent="-228600" defTabSz="457200" fontAlgn="base">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sz="1400">
                <a:solidFill>
                  <a:srgbClr val="FFFFFF"/>
                </a:solidFill>
                <a:latin typeface="Arial" charset="0"/>
                <a:ea typeface="ＭＳ Ｐゴシック" charset="-128"/>
              </a:defRPr>
            </a:lvl6pPr>
            <a:lvl7pPr marL="2971800" indent="-228600" defTabSz="457200" fontAlgn="base">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sz="1400">
                <a:solidFill>
                  <a:srgbClr val="FFFFFF"/>
                </a:solidFill>
                <a:latin typeface="Arial" charset="0"/>
                <a:ea typeface="ＭＳ Ｐゴシック" charset="-128"/>
              </a:defRPr>
            </a:lvl7pPr>
            <a:lvl8pPr marL="3429000" indent="-228600" defTabSz="457200" fontAlgn="base">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sz="1400">
                <a:solidFill>
                  <a:srgbClr val="FFFFFF"/>
                </a:solidFill>
                <a:latin typeface="Arial" charset="0"/>
                <a:ea typeface="ＭＳ Ｐゴシック" charset="-128"/>
              </a:defRPr>
            </a:lvl8pPr>
            <a:lvl9pPr marL="3886200" indent="-228600" defTabSz="457200" fontAlgn="base">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sz="1400">
                <a:solidFill>
                  <a:srgbClr val="FFFFFF"/>
                </a:solidFill>
                <a:latin typeface="Arial" charset="0"/>
                <a:ea typeface="ＭＳ Ｐゴシック" charset="-128"/>
              </a:defRPr>
            </a:lvl9pPr>
          </a:lstStyle>
          <a:p>
            <a:pPr defTabSz="457200" eaLnBrk="1" hangingPunct="1">
              <a:buClr>
                <a:srgbClr val="000000"/>
              </a:buClr>
              <a:buSzPct val="100000"/>
              <a:buFont typeface="Times New Roman" pitchFamily="16" charset="0"/>
              <a:buNone/>
            </a:pPr>
            <a:r>
              <a:rPr lang="en-US" altLang="en-US" sz="900" i="1" dirty="0" smtClean="0"/>
              <a:t>Journal of the American Academy of Child &amp; Adolescent Psychiatry</a:t>
            </a:r>
            <a:r>
              <a:rPr lang="en-US" altLang="en-US" sz="900" dirty="0" smtClean="0"/>
              <a:t> 2015 54, 37-44.e2DOI: (10.1016/j.jaac.2014.10.010) </a:t>
            </a:r>
          </a:p>
        </p:txBody>
      </p:sp>
      <p:sp>
        <p:nvSpPr>
          <p:cNvPr id="4100" name="Text Box 4"/>
          <p:cNvSpPr txBox="1">
            <a:spLocks noChangeArrowheads="1"/>
          </p:cNvSpPr>
          <p:nvPr/>
        </p:nvSpPr>
        <p:spPr bwMode="auto">
          <a:xfrm>
            <a:off x="952500" y="6624638"/>
            <a:ext cx="5556250" cy="231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723900" algn="l"/>
                <a:tab pos="1447800" algn="l"/>
                <a:tab pos="2171700" algn="l"/>
                <a:tab pos="2895600" algn="l"/>
                <a:tab pos="3619500" algn="l"/>
                <a:tab pos="4343400" algn="l"/>
                <a:tab pos="5067300" algn="l"/>
              </a:tabLst>
              <a:defRPr sz="1400">
                <a:solidFill>
                  <a:srgbClr val="FFFFFF"/>
                </a:solidFill>
                <a:latin typeface="Arial" charset="0"/>
                <a:ea typeface="ＭＳ Ｐゴシック" charset="-128"/>
              </a:defRPr>
            </a:lvl1pPr>
            <a:lvl2pPr>
              <a:tabLst>
                <a:tab pos="723900" algn="l"/>
                <a:tab pos="1447800" algn="l"/>
                <a:tab pos="2171700" algn="l"/>
                <a:tab pos="2895600" algn="l"/>
                <a:tab pos="3619500" algn="l"/>
                <a:tab pos="4343400" algn="l"/>
                <a:tab pos="5067300" algn="l"/>
              </a:tabLst>
              <a:defRPr sz="1400">
                <a:solidFill>
                  <a:srgbClr val="FFFFFF"/>
                </a:solidFill>
                <a:latin typeface="Arial" charset="0"/>
                <a:ea typeface="ＭＳ Ｐゴシック" charset="-128"/>
              </a:defRPr>
            </a:lvl2pPr>
            <a:lvl3pPr>
              <a:tabLst>
                <a:tab pos="723900" algn="l"/>
                <a:tab pos="1447800" algn="l"/>
                <a:tab pos="2171700" algn="l"/>
                <a:tab pos="2895600" algn="l"/>
                <a:tab pos="3619500" algn="l"/>
                <a:tab pos="4343400" algn="l"/>
                <a:tab pos="5067300" algn="l"/>
              </a:tabLst>
              <a:defRPr sz="1400">
                <a:solidFill>
                  <a:srgbClr val="FFFFFF"/>
                </a:solidFill>
                <a:latin typeface="Arial" charset="0"/>
                <a:ea typeface="ＭＳ Ｐゴシック" charset="-128"/>
              </a:defRPr>
            </a:lvl3pPr>
            <a:lvl4pPr>
              <a:tabLst>
                <a:tab pos="723900" algn="l"/>
                <a:tab pos="1447800" algn="l"/>
                <a:tab pos="2171700" algn="l"/>
                <a:tab pos="2895600" algn="l"/>
                <a:tab pos="3619500" algn="l"/>
                <a:tab pos="4343400" algn="l"/>
                <a:tab pos="5067300" algn="l"/>
              </a:tabLst>
              <a:defRPr sz="1400">
                <a:solidFill>
                  <a:srgbClr val="FFFFFF"/>
                </a:solidFill>
                <a:latin typeface="Arial" charset="0"/>
                <a:ea typeface="ＭＳ Ｐゴシック" charset="-128"/>
              </a:defRPr>
            </a:lvl4pPr>
            <a:lvl5pPr>
              <a:tabLst>
                <a:tab pos="723900" algn="l"/>
                <a:tab pos="1447800" algn="l"/>
                <a:tab pos="2171700" algn="l"/>
                <a:tab pos="2895600" algn="l"/>
                <a:tab pos="3619500" algn="l"/>
                <a:tab pos="4343400" algn="l"/>
                <a:tab pos="5067300" algn="l"/>
              </a:tabLst>
              <a:defRPr sz="1400">
                <a:solidFill>
                  <a:srgbClr val="FFFFFF"/>
                </a:solidFill>
                <a:latin typeface="Arial" charset="0"/>
                <a:ea typeface="ＭＳ Ｐゴシック" charset="-128"/>
              </a:defRPr>
            </a:lvl5pPr>
            <a:lvl6pPr marL="2514600" indent="-228600" defTabSz="457200" fontAlgn="base">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sz="1400">
                <a:solidFill>
                  <a:srgbClr val="FFFFFF"/>
                </a:solidFill>
                <a:latin typeface="Arial" charset="0"/>
                <a:ea typeface="ＭＳ Ｐゴシック" charset="-128"/>
              </a:defRPr>
            </a:lvl6pPr>
            <a:lvl7pPr marL="2971800" indent="-228600" defTabSz="457200" fontAlgn="base">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sz="1400">
                <a:solidFill>
                  <a:srgbClr val="FFFFFF"/>
                </a:solidFill>
                <a:latin typeface="Arial" charset="0"/>
                <a:ea typeface="ＭＳ Ｐゴシック" charset="-128"/>
              </a:defRPr>
            </a:lvl7pPr>
            <a:lvl8pPr marL="3429000" indent="-228600" defTabSz="457200" fontAlgn="base">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sz="1400">
                <a:solidFill>
                  <a:srgbClr val="FFFFFF"/>
                </a:solidFill>
                <a:latin typeface="Arial" charset="0"/>
                <a:ea typeface="ＭＳ Ｐゴシック" charset="-128"/>
              </a:defRPr>
            </a:lvl8pPr>
            <a:lvl9pPr marL="3886200" indent="-228600" defTabSz="457200" fontAlgn="base">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Lst>
              <a:defRPr sz="1400">
                <a:solidFill>
                  <a:srgbClr val="FFFFFF"/>
                </a:solidFill>
                <a:latin typeface="Arial" charset="0"/>
                <a:ea typeface="ＭＳ Ｐゴシック" charset="-128"/>
              </a:defRPr>
            </a:lvl9pPr>
          </a:lstStyle>
          <a:p>
            <a:pPr defTabSz="457200" eaLnBrk="1" hangingPunct="1">
              <a:buClr>
                <a:srgbClr val="000000"/>
              </a:buClr>
              <a:buSzPct val="100000"/>
              <a:buFont typeface="Times New Roman" pitchFamily="16" charset="0"/>
              <a:buNone/>
            </a:pPr>
            <a:r>
              <a:rPr lang="en-US" altLang="en-US" sz="900" dirty="0" smtClean="0"/>
              <a:t>Copyright © 2015 </a:t>
            </a:r>
            <a:r>
              <a:rPr lang="en-US" altLang="en-US" sz="900" dirty="0" smtClean="0">
                <a:hlinkClick r:id="rId4"/>
              </a:rPr>
              <a:t> Terms and Conditions</a:t>
            </a:r>
          </a:p>
        </p:txBody>
      </p:sp>
      <p:pic>
        <p:nvPicPr>
          <p:cNvPr id="4101"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375" y="6064250"/>
            <a:ext cx="708025" cy="7937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032412118"/>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Depressive Disorder</a:t>
            </a:r>
            <a:endParaRPr lang="en-US" dirty="0"/>
          </a:p>
        </p:txBody>
      </p:sp>
      <p:sp>
        <p:nvSpPr>
          <p:cNvPr id="3" name="Content Placeholder 2"/>
          <p:cNvSpPr>
            <a:spLocks noGrp="1"/>
          </p:cNvSpPr>
          <p:nvPr>
            <p:ph idx="1"/>
          </p:nvPr>
        </p:nvSpPr>
        <p:spPr/>
        <p:txBody>
          <a:bodyPr/>
          <a:lstStyle/>
          <a:p>
            <a:r>
              <a:rPr lang="en-US" dirty="0" smtClean="0"/>
              <a:t>Combination of :  </a:t>
            </a:r>
          </a:p>
          <a:p>
            <a:pPr lvl="1"/>
            <a:r>
              <a:rPr lang="en-US" dirty="0" smtClean="0"/>
              <a:t>Mood Symptoms (sadness or irritability, loss of interest)</a:t>
            </a:r>
          </a:p>
          <a:p>
            <a:pPr lvl="1"/>
            <a:r>
              <a:rPr lang="en-US" dirty="0" smtClean="0"/>
              <a:t>Neurovegetative symptoms (sleep, appetite, energy)</a:t>
            </a:r>
          </a:p>
          <a:p>
            <a:pPr lvl="1"/>
            <a:r>
              <a:rPr lang="en-US" dirty="0" smtClean="0"/>
              <a:t>Inappropriate guilt</a:t>
            </a:r>
          </a:p>
          <a:p>
            <a:pPr lvl="1"/>
            <a:r>
              <a:rPr lang="en-US" dirty="0" smtClean="0"/>
              <a:t>Thoughts about death or suicide.</a:t>
            </a:r>
          </a:p>
          <a:p>
            <a:r>
              <a:rPr lang="en-US" dirty="0" smtClean="0"/>
              <a:t>2 weeks duration</a:t>
            </a:r>
          </a:p>
          <a:p>
            <a:r>
              <a:rPr lang="en-US" dirty="0" smtClean="0"/>
              <a:t>Not caused by substance use or directly related to a stressor</a:t>
            </a:r>
          </a:p>
          <a:p>
            <a:pPr marL="457200" lvl="1" indent="0">
              <a:buNone/>
            </a:pPr>
            <a:r>
              <a:rPr lang="en-US" dirty="0" smtClean="0"/>
              <a:t>		</a:t>
            </a:r>
            <a:endParaRPr lang="en-US" dirty="0"/>
          </a:p>
        </p:txBody>
      </p:sp>
    </p:spTree>
    <p:extLst>
      <p:ext uri="{BB962C8B-B14F-4D97-AF65-F5344CB8AC3E}">
        <p14:creationId xmlns:p14="http://schemas.microsoft.com/office/powerpoint/2010/main" val="733656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Suicide/Self-injury Risk Factors</a:t>
            </a:r>
            <a:endParaRPr lang="en-US" dirty="0"/>
          </a:p>
        </p:txBody>
      </p:sp>
      <p:sp>
        <p:nvSpPr>
          <p:cNvPr id="3" name="Content Placeholder 2"/>
          <p:cNvSpPr>
            <a:spLocks noGrp="1"/>
          </p:cNvSpPr>
          <p:nvPr>
            <p:ph idx="1"/>
          </p:nvPr>
        </p:nvSpPr>
        <p:spPr/>
        <p:txBody>
          <a:bodyPr/>
          <a:lstStyle/>
          <a:p>
            <a:r>
              <a:rPr lang="en-US" dirty="0" smtClean="0"/>
              <a:t>Males 3x higher rates</a:t>
            </a:r>
          </a:p>
          <a:p>
            <a:r>
              <a:rPr lang="en-US" dirty="0" smtClean="0"/>
              <a:t>Prior attempts</a:t>
            </a:r>
          </a:p>
          <a:p>
            <a:r>
              <a:rPr lang="en-US" dirty="0" smtClean="0"/>
              <a:t>Ideation/planning</a:t>
            </a:r>
          </a:p>
          <a:p>
            <a:r>
              <a:rPr lang="en-US" dirty="0" smtClean="0"/>
              <a:t>Mood disorder</a:t>
            </a:r>
          </a:p>
          <a:p>
            <a:r>
              <a:rPr lang="en-US" dirty="0" smtClean="0"/>
              <a:t>Substance Abuse</a:t>
            </a:r>
          </a:p>
          <a:p>
            <a:r>
              <a:rPr lang="en-US" dirty="0" smtClean="0"/>
              <a:t>Isolated youth at higher risk</a:t>
            </a:r>
          </a:p>
          <a:p>
            <a:r>
              <a:rPr lang="en-US" dirty="0" smtClean="0"/>
              <a:t>Presence of Gun in the home </a:t>
            </a:r>
          </a:p>
        </p:txBody>
      </p:sp>
    </p:spTree>
    <p:extLst>
      <p:ext uri="{BB962C8B-B14F-4D97-AF65-F5344CB8AC3E}">
        <p14:creationId xmlns:p14="http://schemas.microsoft.com/office/powerpoint/2010/main" val="1842591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Treatments</a:t>
            </a:r>
            <a:endParaRPr lang="en-US" dirty="0"/>
          </a:p>
        </p:txBody>
      </p:sp>
      <p:sp>
        <p:nvSpPr>
          <p:cNvPr id="3" name="Content Placeholder 2"/>
          <p:cNvSpPr>
            <a:spLocks noGrp="1"/>
          </p:cNvSpPr>
          <p:nvPr>
            <p:ph idx="1"/>
          </p:nvPr>
        </p:nvSpPr>
        <p:spPr/>
        <p:txBody>
          <a:bodyPr/>
          <a:lstStyle/>
          <a:p>
            <a:r>
              <a:rPr lang="en-US" dirty="0" smtClean="0"/>
              <a:t>Psychotherapy </a:t>
            </a:r>
          </a:p>
          <a:p>
            <a:pPr lvl="1"/>
            <a:r>
              <a:rPr lang="en-US" dirty="0" smtClean="0"/>
              <a:t>Cognitive Behavior Therapy (learn to recognize thought distortions)</a:t>
            </a:r>
          </a:p>
          <a:p>
            <a:pPr lvl="1"/>
            <a:r>
              <a:rPr lang="en-US" dirty="0" smtClean="0"/>
              <a:t>Dialectical Behavior Therapy (teach skills for distress tolerance, healthy coping, interpersonal effectiveness)</a:t>
            </a:r>
          </a:p>
          <a:p>
            <a:r>
              <a:rPr lang="en-US" dirty="0" smtClean="0"/>
              <a:t>Medication</a:t>
            </a:r>
          </a:p>
          <a:p>
            <a:r>
              <a:rPr lang="en-US" dirty="0" smtClean="0"/>
              <a:t>Combination Treatments</a:t>
            </a:r>
          </a:p>
        </p:txBody>
      </p:sp>
    </p:spTree>
    <p:extLst>
      <p:ext uri="{BB962C8B-B14F-4D97-AF65-F5344CB8AC3E}">
        <p14:creationId xmlns:p14="http://schemas.microsoft.com/office/powerpoint/2010/main" val="796218205"/>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3.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IPAMincho"/>
        <a:cs typeface="IPAMincho"/>
      </a:majorFont>
      <a:minorFont>
        <a:latin typeface="Arial"/>
        <a:ea typeface="IPAMincho"/>
        <a:cs typeface="IPAMincho"/>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altLang="en-US" sz="1400" b="0" i="0" u="none" strike="noStrike" cap="none" normalizeH="0" baseline="0" smtClean="0">
            <a:ln>
              <a:noFill/>
            </a:ln>
            <a:solidFill>
              <a:schemeClr val="bg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altLang="en-US" sz="1400" b="0" i="0" u="none" strike="noStrike" cap="none" normalizeH="0" baseline="0" smtClean="0">
            <a:ln>
              <a:noFill/>
            </a:ln>
            <a:solidFill>
              <a:schemeClr val="bg1"/>
            </a:solidFill>
            <a:effectLst/>
            <a:latin typeface="Arial" charset="0"/>
            <a:ea typeface="ＭＳ Ｐゴシック"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478</TotalTime>
  <Words>408</Words>
  <Application>Microsoft Macintosh PowerPoint</Application>
  <PresentationFormat>On-screen Show (4:3)</PresentationFormat>
  <Paragraphs>54</Paragraphs>
  <Slides>10</Slides>
  <Notes>3</Notes>
  <HiddenSlides>0</HiddenSlides>
  <MMClips>0</MMClips>
  <ScaleCrop>false</ScaleCrop>
  <HeadingPairs>
    <vt:vector size="4" baseType="variant">
      <vt:variant>
        <vt:lpstr>Theme</vt:lpstr>
      </vt:variant>
      <vt:variant>
        <vt:i4>3</vt:i4>
      </vt:variant>
      <vt:variant>
        <vt:lpstr>Slide Titles</vt:lpstr>
      </vt:variant>
      <vt:variant>
        <vt:i4>10</vt:i4>
      </vt:variant>
    </vt:vector>
  </HeadingPairs>
  <TitlesOfParts>
    <vt:vector size="13" baseType="lpstr">
      <vt:lpstr>Blank Presentation</vt:lpstr>
      <vt:lpstr>Oriel</vt:lpstr>
      <vt:lpstr>Office Theme</vt:lpstr>
      <vt:lpstr>Mood Disorders in Adolescence</vt:lpstr>
      <vt:lpstr>Disclosures</vt:lpstr>
      <vt:lpstr>PowerPoint Presentation</vt:lpstr>
      <vt:lpstr>PowerPoint Presentation</vt:lpstr>
      <vt:lpstr>Epidemiology</vt:lpstr>
      <vt:lpstr>PowerPoint Presentation</vt:lpstr>
      <vt:lpstr>Depressive Disorder</vt:lpstr>
      <vt:lpstr>Suicide/Self-injury Risk Factors</vt:lpstr>
      <vt:lpstr>Treatments</vt:lpstr>
      <vt:lpstr>Useful Websites</vt:lpstr>
    </vt:vector>
  </TitlesOfParts>
  <Company>Chris Colcer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Colcer</dc:creator>
  <cp:lastModifiedBy>AAPS Information Technology Department</cp:lastModifiedBy>
  <cp:revision>52</cp:revision>
  <dcterms:created xsi:type="dcterms:W3CDTF">2006-08-22T01:07:53Z</dcterms:created>
  <dcterms:modified xsi:type="dcterms:W3CDTF">2017-03-22T14:55:44Z</dcterms:modified>
</cp:coreProperties>
</file>